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 id="2147483768" r:id="rId2"/>
    <p:sldMasterId id="2147483776" r:id="rId3"/>
    <p:sldMasterId id="2147483788" r:id="rId4"/>
    <p:sldMasterId id="2147483800" r:id="rId5"/>
    <p:sldMasterId id="2147483812" r:id="rId6"/>
    <p:sldMasterId id="2147483831" r:id="rId7"/>
    <p:sldMasterId id="2147483843" r:id="rId8"/>
    <p:sldMasterId id="2147483856" r:id="rId9"/>
    <p:sldMasterId id="2147483868" r:id="rId10"/>
  </p:sldMasterIdLst>
  <p:notesMasterIdLst>
    <p:notesMasterId r:id="rId66"/>
  </p:notesMasterIdLst>
  <p:sldIdLst>
    <p:sldId id="258" r:id="rId11"/>
    <p:sldId id="257" r:id="rId12"/>
    <p:sldId id="268" r:id="rId13"/>
    <p:sldId id="259" r:id="rId14"/>
    <p:sldId id="260" r:id="rId15"/>
    <p:sldId id="261" r:id="rId16"/>
    <p:sldId id="262" r:id="rId17"/>
    <p:sldId id="263" r:id="rId18"/>
    <p:sldId id="264" r:id="rId19"/>
    <p:sldId id="265" r:id="rId20"/>
    <p:sldId id="266" r:id="rId21"/>
    <p:sldId id="269" r:id="rId22"/>
    <p:sldId id="270" r:id="rId23"/>
    <p:sldId id="271" r:id="rId24"/>
    <p:sldId id="272" r:id="rId25"/>
    <p:sldId id="273" r:id="rId26"/>
    <p:sldId id="274" r:id="rId27"/>
    <p:sldId id="275" r:id="rId28"/>
    <p:sldId id="276" r:id="rId29"/>
    <p:sldId id="277" r:id="rId30"/>
    <p:sldId id="278" r:id="rId31"/>
    <p:sldId id="280" r:id="rId32"/>
    <p:sldId id="281" r:id="rId33"/>
    <p:sldId id="282" r:id="rId34"/>
    <p:sldId id="283" r:id="rId35"/>
    <p:sldId id="284" r:id="rId36"/>
    <p:sldId id="285" r:id="rId37"/>
    <p:sldId id="286" r:id="rId38"/>
    <p:sldId id="287" r:id="rId39"/>
    <p:sldId id="288" r:id="rId40"/>
    <p:sldId id="279" r:id="rId41"/>
    <p:sldId id="290" r:id="rId42"/>
    <p:sldId id="291" r:id="rId43"/>
    <p:sldId id="292" r:id="rId44"/>
    <p:sldId id="293" r:id="rId45"/>
    <p:sldId id="294" r:id="rId46"/>
    <p:sldId id="295" r:id="rId47"/>
    <p:sldId id="296" r:id="rId48"/>
    <p:sldId id="297" r:id="rId49"/>
    <p:sldId id="298" r:id="rId50"/>
    <p:sldId id="299" r:id="rId51"/>
    <p:sldId id="300" r:id="rId52"/>
    <p:sldId id="289"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Lst>
  <p:sldSz cx="9144000" cy="5143500" type="screen16x9"/>
  <p:notesSz cx="6858000" cy="9144000"/>
  <p:defaultText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3" d="100"/>
          <a:sy n="123" d="100"/>
        </p:scale>
        <p:origin x="-450"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rgbClr val="3F8D6F"/>
              </a:solidFill>
              <a:round/>
            </a:ln>
            <a:effectLst/>
          </c:spPr>
          <c:marker>
            <c:symbol val="circle"/>
            <c:size val="5"/>
            <c:spPr>
              <a:solidFill>
                <a:srgbClr val="3F8D6F"/>
              </a:solidFill>
              <a:ln w="9525">
                <a:solidFill>
                  <a:srgbClr val="3F8D6F"/>
                </a:solidFill>
              </a:ln>
              <a:effectLst/>
            </c:spPr>
          </c:marker>
          <c:dPt>
            <c:idx val="15"/>
            <c:marker>
              <c:spPr>
                <a:solidFill>
                  <a:schemeClr val="bg1"/>
                </a:solidFill>
                <a:ln w="9525">
                  <a:solidFill>
                    <a:schemeClr val="bg1"/>
                  </a:solidFill>
                </a:ln>
                <a:effectLst/>
              </c:spPr>
            </c:marker>
            <c:bubble3D val="0"/>
            <c:spPr>
              <a:ln w="19050" cap="rnd">
                <a:solidFill>
                  <a:schemeClr val="bg1"/>
                </a:solidFill>
                <a:round/>
              </a:ln>
              <a:effectLst/>
            </c:spPr>
            <c:extLst xmlns:c16r2="http://schemas.microsoft.com/office/drawing/2015/06/chart">
              <c:ext xmlns:c16="http://schemas.microsoft.com/office/drawing/2014/chart" uri="{C3380CC4-5D6E-409C-BE32-E72D297353CC}">
                <c16:uniqueId val="{00000001-0727-4EBE-86DB-166025566B10}"/>
              </c:ext>
            </c:extLst>
          </c:dPt>
          <c:dPt>
            <c:idx val="20"/>
            <c:marker>
              <c:spPr>
                <a:solidFill>
                  <a:schemeClr val="bg1"/>
                </a:solidFill>
                <a:ln w="9525">
                  <a:solidFill>
                    <a:schemeClr val="bg1"/>
                  </a:solidFill>
                </a:ln>
                <a:effectLst/>
              </c:spPr>
            </c:marker>
            <c:bubble3D val="0"/>
            <c:spPr>
              <a:ln w="19050" cap="rnd">
                <a:solidFill>
                  <a:schemeClr val="bg1"/>
                </a:solidFill>
                <a:round/>
              </a:ln>
              <a:effectLst/>
            </c:spPr>
            <c:extLst xmlns:c16r2="http://schemas.microsoft.com/office/drawing/2015/06/chart">
              <c:ext xmlns:c16="http://schemas.microsoft.com/office/drawing/2014/chart" uri="{C3380CC4-5D6E-409C-BE32-E72D297353CC}">
                <c16:uniqueId val="{00000002-0727-4EBE-86DB-166025566B10}"/>
              </c:ext>
            </c:extLst>
          </c:dPt>
          <c:dLbls>
            <c:dLbl>
              <c:idx val="1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727-4EBE-86DB-166025566B10}"/>
                </c:ext>
              </c:extLst>
            </c:dLbl>
            <c:dLbl>
              <c:idx val="2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0727-4EBE-86DB-166025566B1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Sheet1!$A$2:$A$22</c:f>
              <c:numCache>
                <c:formatCode>General</c:formatCode>
                <c:ptCount val="21"/>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numCache>
            </c:numRef>
          </c:xVal>
          <c:yVal>
            <c:numRef>
              <c:f>Sheet1!$B$2:$B$22</c:f>
              <c:numCache>
                <c:formatCode>General</c:formatCode>
                <c:ptCount val="21"/>
                <c:pt idx="0">
                  <c:v>0</c:v>
                </c:pt>
                <c:pt idx="1">
                  <c:v>-0.25</c:v>
                </c:pt>
                <c:pt idx="2">
                  <c:v>-0.5</c:v>
                </c:pt>
                <c:pt idx="3">
                  <c:v>-1</c:v>
                </c:pt>
                <c:pt idx="4">
                  <c:v>-1.5</c:v>
                </c:pt>
                <c:pt idx="5">
                  <c:v>-2.5</c:v>
                </c:pt>
                <c:pt idx="6">
                  <c:v>-3.5</c:v>
                </c:pt>
                <c:pt idx="7">
                  <c:v>-5</c:v>
                </c:pt>
                <c:pt idx="8">
                  <c:v>-6.5</c:v>
                </c:pt>
                <c:pt idx="9">
                  <c:v>-8</c:v>
                </c:pt>
                <c:pt idx="10">
                  <c:v>-10</c:v>
                </c:pt>
                <c:pt idx="15">
                  <c:v>-20</c:v>
                </c:pt>
                <c:pt idx="20">
                  <c:v>-25</c:v>
                </c:pt>
              </c:numCache>
            </c:numRef>
          </c:yVal>
          <c:smooth val="0"/>
          <c:extLst xmlns:c16r2="http://schemas.microsoft.com/office/drawing/2015/06/chart">
            <c:ext xmlns:c16="http://schemas.microsoft.com/office/drawing/2014/chart" uri="{C3380CC4-5D6E-409C-BE32-E72D297353CC}">
              <c16:uniqueId val="{00000000-0727-4EBE-86DB-166025566B10}"/>
            </c:ext>
          </c:extLst>
        </c:ser>
        <c:dLbls>
          <c:showLegendKey val="0"/>
          <c:showVal val="0"/>
          <c:showCatName val="0"/>
          <c:showSerName val="0"/>
          <c:showPercent val="0"/>
          <c:showBubbleSize val="0"/>
        </c:dLbls>
        <c:axId val="89884544"/>
        <c:axId val="89886080"/>
      </c:scatterChart>
      <c:valAx>
        <c:axId val="89884544"/>
        <c:scaling>
          <c:orientation val="minMax"/>
          <c:min val="2015"/>
        </c:scaling>
        <c:delete val="1"/>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89886080"/>
        <c:crosses val="autoZero"/>
        <c:crossBetween val="midCat"/>
        <c:majorUnit val="1"/>
        <c:minorUnit val="1"/>
      </c:valAx>
      <c:valAx>
        <c:axId val="89886080"/>
        <c:scaling>
          <c:orientation val="minMax"/>
          <c:min val="-4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Percent Carbon Intensity Reduction </a:t>
                </a:r>
              </a:p>
            </c:rich>
          </c:tx>
          <c:layout/>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988454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diagrams/_rels/data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svg"/><Relationship Id="rId1" Type="http://schemas.openxmlformats.org/officeDocument/2006/relationships/image" Target="../media/image48.png"/><Relationship Id="rId4" Type="http://schemas.openxmlformats.org/officeDocument/2006/relationships/image" Target="../media/image1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svg"/><Relationship Id="rId1" Type="http://schemas.openxmlformats.org/officeDocument/2006/relationships/image" Target="../media/image48.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BB5ADB-BD63-4B21-BA52-FFF07E1810FE}" type="doc">
      <dgm:prSet loTypeId="urn:microsoft.com/office/officeart/2005/8/layout/chevron1" loCatId="process" qsTypeId="urn:microsoft.com/office/officeart/2005/8/quickstyle/simple1" qsCatId="simple" csTypeId="urn:microsoft.com/office/officeart/2005/8/colors/accent1_3" csCatId="accent1" phldr="1"/>
      <dgm:spPr/>
    </dgm:pt>
    <dgm:pt modelId="{10E54983-AEC5-4231-BC8C-A405EF358CEC}">
      <dgm:prSet phldrT="[Text]"/>
      <dgm:spPr/>
      <dgm:t>
        <a:bodyPr/>
        <a:lstStyle/>
        <a:p>
          <a:r>
            <a:rPr lang="en-US" dirty="0"/>
            <a:t>Advanced Crediting (up to 6 years)</a:t>
          </a:r>
        </a:p>
      </dgm:t>
    </dgm:pt>
    <dgm:pt modelId="{9EDC751D-15A2-4627-81ED-9B09423D06FE}" type="parTrans" cxnId="{25650B98-2F0C-4EF6-814B-A081BA721BFA}">
      <dgm:prSet/>
      <dgm:spPr/>
      <dgm:t>
        <a:bodyPr/>
        <a:lstStyle/>
        <a:p>
          <a:endParaRPr lang="en-US"/>
        </a:p>
      </dgm:t>
    </dgm:pt>
    <dgm:pt modelId="{E35CC916-AFFD-40C0-A955-893A7DDC2D7B}" type="sibTrans" cxnId="{25650B98-2F0C-4EF6-814B-A081BA721BFA}">
      <dgm:prSet/>
      <dgm:spPr/>
      <dgm:t>
        <a:bodyPr/>
        <a:lstStyle/>
        <a:p>
          <a:endParaRPr lang="en-US"/>
        </a:p>
      </dgm:t>
    </dgm:pt>
    <dgm:pt modelId="{0406EFE3-516D-426F-B305-E52C4FADA69E}">
      <dgm:prSet phldrT="[Text]"/>
      <dgm:spPr/>
      <dgm:t>
        <a:bodyPr/>
        <a:lstStyle/>
        <a:p>
          <a:r>
            <a:rPr lang="en-US" dirty="0">
              <a:solidFill>
                <a:schemeClr val="bg1"/>
              </a:solidFill>
            </a:rPr>
            <a:t>Payback Period (up to 3 years greater than the advanced credits were approved for)</a:t>
          </a:r>
        </a:p>
      </dgm:t>
    </dgm:pt>
    <dgm:pt modelId="{4F109BE3-B646-41B4-B715-192A44EFC613}" type="parTrans" cxnId="{69505C65-019E-4138-8432-9989552DD755}">
      <dgm:prSet/>
      <dgm:spPr/>
      <dgm:t>
        <a:bodyPr/>
        <a:lstStyle/>
        <a:p>
          <a:endParaRPr lang="en-US"/>
        </a:p>
      </dgm:t>
    </dgm:pt>
    <dgm:pt modelId="{F3522191-E718-4C06-91A4-0AF099513728}" type="sibTrans" cxnId="{69505C65-019E-4138-8432-9989552DD755}">
      <dgm:prSet/>
      <dgm:spPr/>
      <dgm:t>
        <a:bodyPr/>
        <a:lstStyle/>
        <a:p>
          <a:endParaRPr lang="en-US"/>
        </a:p>
      </dgm:t>
    </dgm:pt>
    <dgm:pt modelId="{212D7C54-35CC-4CEB-8684-61A6A161066A}">
      <dgm:prSet phldrT="[Text]"/>
      <dgm:spPr/>
      <dgm:t>
        <a:bodyPr/>
        <a:lstStyle/>
        <a:p>
          <a:r>
            <a:rPr lang="en-US" dirty="0">
              <a:solidFill>
                <a:schemeClr val="bg1"/>
              </a:solidFill>
            </a:rPr>
            <a:t>Regular Crediting</a:t>
          </a:r>
        </a:p>
      </dgm:t>
    </dgm:pt>
    <dgm:pt modelId="{1E0CD35E-DD23-4B3E-A2B8-F9BF25799DE2}" type="parTrans" cxnId="{AED76038-95E8-4F69-BF6F-85D3C7F2BCF7}">
      <dgm:prSet/>
      <dgm:spPr/>
      <dgm:t>
        <a:bodyPr/>
        <a:lstStyle/>
        <a:p>
          <a:endParaRPr lang="en-US"/>
        </a:p>
      </dgm:t>
    </dgm:pt>
    <dgm:pt modelId="{3B5A417A-A140-426F-81AD-B4FCF7622BF8}" type="sibTrans" cxnId="{AED76038-95E8-4F69-BF6F-85D3C7F2BCF7}">
      <dgm:prSet/>
      <dgm:spPr/>
      <dgm:t>
        <a:bodyPr/>
        <a:lstStyle/>
        <a:p>
          <a:endParaRPr lang="en-US"/>
        </a:p>
      </dgm:t>
    </dgm:pt>
    <dgm:pt modelId="{FEBDF1DC-A14F-4E93-B737-AC345191C0D4}" type="pres">
      <dgm:prSet presAssocID="{86BB5ADB-BD63-4B21-BA52-FFF07E1810FE}" presName="Name0" presStyleCnt="0">
        <dgm:presLayoutVars>
          <dgm:dir/>
          <dgm:animLvl val="lvl"/>
          <dgm:resizeHandles val="exact"/>
        </dgm:presLayoutVars>
      </dgm:prSet>
      <dgm:spPr/>
    </dgm:pt>
    <dgm:pt modelId="{0B0ED1EC-CC7B-4451-8D82-443A5E50916C}" type="pres">
      <dgm:prSet presAssocID="{10E54983-AEC5-4231-BC8C-A405EF358CEC}" presName="parTxOnly" presStyleLbl="node1" presStyleIdx="0" presStyleCnt="3" custScaleX="171069">
        <dgm:presLayoutVars>
          <dgm:chMax val="0"/>
          <dgm:chPref val="0"/>
          <dgm:bulletEnabled val="1"/>
        </dgm:presLayoutVars>
      </dgm:prSet>
      <dgm:spPr/>
      <dgm:t>
        <a:bodyPr/>
        <a:lstStyle/>
        <a:p>
          <a:endParaRPr lang="en-US"/>
        </a:p>
      </dgm:t>
    </dgm:pt>
    <dgm:pt modelId="{A135800D-93FF-48F5-B80A-01AB109915F6}" type="pres">
      <dgm:prSet presAssocID="{E35CC916-AFFD-40C0-A955-893A7DDC2D7B}" presName="parTxOnlySpace" presStyleCnt="0"/>
      <dgm:spPr/>
    </dgm:pt>
    <dgm:pt modelId="{C3EB1AAC-A1F1-4CE9-8404-3877F24DFCCE}" type="pres">
      <dgm:prSet presAssocID="{0406EFE3-516D-426F-B305-E52C4FADA69E}" presName="parTxOnly" presStyleLbl="node1" presStyleIdx="1" presStyleCnt="3" custScaleX="418734">
        <dgm:presLayoutVars>
          <dgm:chMax val="0"/>
          <dgm:chPref val="0"/>
          <dgm:bulletEnabled val="1"/>
        </dgm:presLayoutVars>
      </dgm:prSet>
      <dgm:spPr/>
      <dgm:t>
        <a:bodyPr/>
        <a:lstStyle/>
        <a:p>
          <a:endParaRPr lang="en-US"/>
        </a:p>
      </dgm:t>
    </dgm:pt>
    <dgm:pt modelId="{0251CB88-B249-4A0E-B5DD-749C0A1B9D82}" type="pres">
      <dgm:prSet presAssocID="{F3522191-E718-4C06-91A4-0AF099513728}" presName="parTxOnlySpace" presStyleCnt="0"/>
      <dgm:spPr/>
    </dgm:pt>
    <dgm:pt modelId="{0C3638EA-ED26-47AE-9641-922987CCD228}" type="pres">
      <dgm:prSet presAssocID="{212D7C54-35CC-4CEB-8684-61A6A161066A}" presName="parTxOnly" presStyleLbl="node1" presStyleIdx="2" presStyleCnt="3">
        <dgm:presLayoutVars>
          <dgm:chMax val="0"/>
          <dgm:chPref val="0"/>
          <dgm:bulletEnabled val="1"/>
        </dgm:presLayoutVars>
      </dgm:prSet>
      <dgm:spPr/>
      <dgm:t>
        <a:bodyPr/>
        <a:lstStyle/>
        <a:p>
          <a:endParaRPr lang="en-US"/>
        </a:p>
      </dgm:t>
    </dgm:pt>
  </dgm:ptLst>
  <dgm:cxnLst>
    <dgm:cxn modelId="{F4E0E2A2-E44F-49EC-8BB2-C06E8092C8D4}" type="presOf" srcId="{10E54983-AEC5-4231-BC8C-A405EF358CEC}" destId="{0B0ED1EC-CC7B-4451-8D82-443A5E50916C}" srcOrd="0" destOrd="0" presId="urn:microsoft.com/office/officeart/2005/8/layout/chevron1"/>
    <dgm:cxn modelId="{69505C65-019E-4138-8432-9989552DD755}" srcId="{86BB5ADB-BD63-4B21-BA52-FFF07E1810FE}" destId="{0406EFE3-516D-426F-B305-E52C4FADA69E}" srcOrd="1" destOrd="0" parTransId="{4F109BE3-B646-41B4-B715-192A44EFC613}" sibTransId="{F3522191-E718-4C06-91A4-0AF099513728}"/>
    <dgm:cxn modelId="{F5177950-A1B0-491A-9418-6421F7EFBCB3}" type="presOf" srcId="{86BB5ADB-BD63-4B21-BA52-FFF07E1810FE}" destId="{FEBDF1DC-A14F-4E93-B737-AC345191C0D4}" srcOrd="0" destOrd="0" presId="urn:microsoft.com/office/officeart/2005/8/layout/chevron1"/>
    <dgm:cxn modelId="{AED76038-95E8-4F69-BF6F-85D3C7F2BCF7}" srcId="{86BB5ADB-BD63-4B21-BA52-FFF07E1810FE}" destId="{212D7C54-35CC-4CEB-8684-61A6A161066A}" srcOrd="2" destOrd="0" parTransId="{1E0CD35E-DD23-4B3E-A2B8-F9BF25799DE2}" sibTransId="{3B5A417A-A140-426F-81AD-B4FCF7622BF8}"/>
    <dgm:cxn modelId="{79C3D77F-7900-4A68-A2D1-D56D0BE70EBB}" type="presOf" srcId="{212D7C54-35CC-4CEB-8684-61A6A161066A}" destId="{0C3638EA-ED26-47AE-9641-922987CCD228}" srcOrd="0" destOrd="0" presId="urn:microsoft.com/office/officeart/2005/8/layout/chevron1"/>
    <dgm:cxn modelId="{99B05217-12F6-4128-BAA2-EDCB228A0AA8}" type="presOf" srcId="{0406EFE3-516D-426F-B305-E52C4FADA69E}" destId="{C3EB1AAC-A1F1-4CE9-8404-3877F24DFCCE}" srcOrd="0" destOrd="0" presId="urn:microsoft.com/office/officeart/2005/8/layout/chevron1"/>
    <dgm:cxn modelId="{25650B98-2F0C-4EF6-814B-A081BA721BFA}" srcId="{86BB5ADB-BD63-4B21-BA52-FFF07E1810FE}" destId="{10E54983-AEC5-4231-BC8C-A405EF358CEC}" srcOrd="0" destOrd="0" parTransId="{9EDC751D-15A2-4627-81ED-9B09423D06FE}" sibTransId="{E35CC916-AFFD-40C0-A955-893A7DDC2D7B}"/>
    <dgm:cxn modelId="{B45B2FA4-2EAA-47AE-ADAA-FBBD94A41FB3}" type="presParOf" srcId="{FEBDF1DC-A14F-4E93-B737-AC345191C0D4}" destId="{0B0ED1EC-CC7B-4451-8D82-443A5E50916C}" srcOrd="0" destOrd="0" presId="urn:microsoft.com/office/officeart/2005/8/layout/chevron1"/>
    <dgm:cxn modelId="{8ECA44E5-02B2-4AB3-BE8D-0C4BFA94532F}" type="presParOf" srcId="{FEBDF1DC-A14F-4E93-B737-AC345191C0D4}" destId="{A135800D-93FF-48F5-B80A-01AB109915F6}" srcOrd="1" destOrd="0" presId="urn:microsoft.com/office/officeart/2005/8/layout/chevron1"/>
    <dgm:cxn modelId="{EF6AF6ED-1AFB-4D34-A500-0F7E8B56F290}" type="presParOf" srcId="{FEBDF1DC-A14F-4E93-B737-AC345191C0D4}" destId="{C3EB1AAC-A1F1-4CE9-8404-3877F24DFCCE}" srcOrd="2" destOrd="0" presId="urn:microsoft.com/office/officeart/2005/8/layout/chevron1"/>
    <dgm:cxn modelId="{F1D8637A-9B27-443C-B112-812931678070}" type="presParOf" srcId="{FEBDF1DC-A14F-4E93-B737-AC345191C0D4}" destId="{0251CB88-B249-4A0E-B5DD-749C0A1B9D82}" srcOrd="3" destOrd="0" presId="urn:microsoft.com/office/officeart/2005/8/layout/chevron1"/>
    <dgm:cxn modelId="{FAA3D2CE-7049-4542-AF5B-68BEB9194F51}" type="presParOf" srcId="{FEBDF1DC-A14F-4E93-B737-AC345191C0D4}" destId="{0C3638EA-ED26-47AE-9641-922987CCD228}"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72B338-CA9B-4F31-A7D0-62C9015CF044}" type="doc">
      <dgm:prSet loTypeId="urn:microsoft.com/office/officeart/2005/8/layout/hChevron3" loCatId="process" qsTypeId="urn:microsoft.com/office/officeart/2005/8/quickstyle/simple1" qsCatId="simple" csTypeId="urn:microsoft.com/office/officeart/2005/8/colors/accent1_2" csCatId="accent1" phldr="1"/>
      <dgm:spPr/>
    </dgm:pt>
    <dgm:pt modelId="{CC8C3C32-FF1D-4A28-B327-EF5CEC3AF449}">
      <dgm:prSet phldrT="[Text]"/>
      <dgm:spPr/>
      <dgm:t>
        <a:bodyPr/>
        <a:lstStyle/>
        <a:p>
          <a:r>
            <a:rPr lang="en-US" dirty="0"/>
            <a:t>Credits</a:t>
          </a:r>
        </a:p>
      </dgm:t>
    </dgm:pt>
    <dgm:pt modelId="{2EDD75C1-2E71-47ED-A6BD-3E397CAB5779}" type="parTrans" cxnId="{F8F427A2-BAAF-41AF-AF0A-DDE3EC0AAFDE}">
      <dgm:prSet/>
      <dgm:spPr/>
      <dgm:t>
        <a:bodyPr/>
        <a:lstStyle/>
        <a:p>
          <a:endParaRPr lang="en-US"/>
        </a:p>
      </dgm:t>
    </dgm:pt>
    <dgm:pt modelId="{8C966F35-879A-4064-9473-C40679397CC3}" type="sibTrans" cxnId="{F8F427A2-BAAF-41AF-AF0A-DDE3EC0AAFDE}">
      <dgm:prSet/>
      <dgm:spPr/>
      <dgm:t>
        <a:bodyPr/>
        <a:lstStyle/>
        <a:p>
          <a:endParaRPr lang="en-US"/>
        </a:p>
      </dgm:t>
    </dgm:pt>
    <dgm:pt modelId="{676FA6C5-C8EB-417B-903A-DBC8D1329AFD}">
      <dgm:prSet phldrT="[Text]"/>
      <dgm:spPr/>
      <dgm:t>
        <a:bodyPr/>
        <a:lstStyle/>
        <a:p>
          <a:r>
            <a:rPr lang="en-US" dirty="0"/>
            <a:t>Credits</a:t>
          </a:r>
        </a:p>
      </dgm:t>
    </dgm:pt>
    <dgm:pt modelId="{AA962164-BF81-4455-9B12-0D6F62A6BD69}" type="parTrans" cxnId="{F626BCF0-B9CB-42BC-BA38-619B4C4308D3}">
      <dgm:prSet/>
      <dgm:spPr/>
      <dgm:t>
        <a:bodyPr/>
        <a:lstStyle/>
        <a:p>
          <a:endParaRPr lang="en-US"/>
        </a:p>
      </dgm:t>
    </dgm:pt>
    <dgm:pt modelId="{245B30F1-3F57-489D-9C13-96C35BD5E535}" type="sibTrans" cxnId="{F626BCF0-B9CB-42BC-BA38-619B4C4308D3}">
      <dgm:prSet/>
      <dgm:spPr/>
      <dgm:t>
        <a:bodyPr/>
        <a:lstStyle/>
        <a:p>
          <a:endParaRPr lang="en-US"/>
        </a:p>
      </dgm:t>
    </dgm:pt>
    <dgm:pt modelId="{324FF832-92B2-4F53-85B3-946B5A0F0654}">
      <dgm:prSet phldrT="[Text]"/>
      <dgm:spPr/>
      <dgm:t>
        <a:bodyPr/>
        <a:lstStyle/>
        <a:p>
          <a:r>
            <a:rPr lang="en-US" dirty="0"/>
            <a:t>Credits</a:t>
          </a:r>
        </a:p>
      </dgm:t>
    </dgm:pt>
    <dgm:pt modelId="{AA32B2EC-E6B1-4C40-87E7-46CA62E28964}" type="parTrans" cxnId="{2020A98C-31EC-4334-A5E5-4AB91DE2B8E4}">
      <dgm:prSet/>
      <dgm:spPr/>
      <dgm:t>
        <a:bodyPr/>
        <a:lstStyle/>
        <a:p>
          <a:endParaRPr lang="en-US"/>
        </a:p>
      </dgm:t>
    </dgm:pt>
    <dgm:pt modelId="{74F6769E-3D58-41DC-AB02-1B1AB6434575}" type="sibTrans" cxnId="{2020A98C-31EC-4334-A5E5-4AB91DE2B8E4}">
      <dgm:prSet/>
      <dgm:spPr/>
      <dgm:t>
        <a:bodyPr/>
        <a:lstStyle/>
        <a:p>
          <a:endParaRPr lang="en-US"/>
        </a:p>
      </dgm:t>
    </dgm:pt>
    <dgm:pt modelId="{12DF1E5A-630E-4E24-945F-8AE1E3FA4479}">
      <dgm:prSet/>
      <dgm:spPr/>
      <dgm:t>
        <a:bodyPr/>
        <a:lstStyle/>
        <a:p>
          <a:r>
            <a:rPr lang="en-US" dirty="0"/>
            <a:t>Credits</a:t>
          </a:r>
        </a:p>
      </dgm:t>
    </dgm:pt>
    <dgm:pt modelId="{158713CC-39D1-4404-AFA6-02718C3BA362}" type="parTrans" cxnId="{F260231B-73A2-4016-85E5-5D8BE546F619}">
      <dgm:prSet/>
      <dgm:spPr/>
      <dgm:t>
        <a:bodyPr/>
        <a:lstStyle/>
        <a:p>
          <a:endParaRPr lang="en-US"/>
        </a:p>
      </dgm:t>
    </dgm:pt>
    <dgm:pt modelId="{E0B3F083-A699-4EC6-BC1F-4D47DC0F6D73}" type="sibTrans" cxnId="{F260231B-73A2-4016-85E5-5D8BE546F619}">
      <dgm:prSet/>
      <dgm:spPr/>
      <dgm:t>
        <a:bodyPr/>
        <a:lstStyle/>
        <a:p>
          <a:endParaRPr lang="en-US"/>
        </a:p>
      </dgm:t>
    </dgm:pt>
    <dgm:pt modelId="{713DC0A2-7D9C-4B92-B368-54167596F17F}">
      <dgm:prSet/>
      <dgm:spPr/>
      <dgm:t>
        <a:bodyPr/>
        <a:lstStyle/>
        <a:p>
          <a:r>
            <a:rPr lang="en-US" dirty="0"/>
            <a:t>Credits</a:t>
          </a:r>
        </a:p>
      </dgm:t>
    </dgm:pt>
    <dgm:pt modelId="{B79F8369-982C-43D3-A3F9-86C74550B32B}" type="parTrans" cxnId="{C37BAD07-CBB2-4C7D-B290-AB501CED36F1}">
      <dgm:prSet/>
      <dgm:spPr/>
      <dgm:t>
        <a:bodyPr/>
        <a:lstStyle/>
        <a:p>
          <a:endParaRPr lang="en-US"/>
        </a:p>
      </dgm:t>
    </dgm:pt>
    <dgm:pt modelId="{E06D206C-8883-4A20-8FAD-5593711B4151}" type="sibTrans" cxnId="{C37BAD07-CBB2-4C7D-B290-AB501CED36F1}">
      <dgm:prSet/>
      <dgm:spPr/>
      <dgm:t>
        <a:bodyPr/>
        <a:lstStyle/>
        <a:p>
          <a:endParaRPr lang="en-US"/>
        </a:p>
      </dgm:t>
    </dgm:pt>
    <dgm:pt modelId="{4E07F709-349D-45A5-B4C3-6666366E82FC}">
      <dgm:prSet/>
      <dgm:spPr/>
      <dgm:t>
        <a:bodyPr/>
        <a:lstStyle/>
        <a:p>
          <a:r>
            <a:rPr lang="en-US" dirty="0"/>
            <a:t>Credits</a:t>
          </a:r>
        </a:p>
      </dgm:t>
    </dgm:pt>
    <dgm:pt modelId="{D66FC976-B6F2-4B2C-9C25-4B037686E9B0}" type="parTrans" cxnId="{86969516-ECE0-4B9F-BE65-28B7B87B5807}">
      <dgm:prSet/>
      <dgm:spPr/>
      <dgm:t>
        <a:bodyPr/>
        <a:lstStyle/>
        <a:p>
          <a:endParaRPr lang="en-US"/>
        </a:p>
      </dgm:t>
    </dgm:pt>
    <dgm:pt modelId="{AA18447A-A1AA-4E17-9806-517133D089EB}" type="sibTrans" cxnId="{86969516-ECE0-4B9F-BE65-28B7B87B5807}">
      <dgm:prSet/>
      <dgm:spPr/>
      <dgm:t>
        <a:bodyPr/>
        <a:lstStyle/>
        <a:p>
          <a:endParaRPr lang="en-US"/>
        </a:p>
      </dgm:t>
    </dgm:pt>
    <dgm:pt modelId="{30DBD7E4-0AC2-4526-994F-66E3F23968F8}" type="pres">
      <dgm:prSet presAssocID="{0072B338-CA9B-4F31-A7D0-62C9015CF044}" presName="Name0" presStyleCnt="0">
        <dgm:presLayoutVars>
          <dgm:dir/>
          <dgm:resizeHandles val="exact"/>
        </dgm:presLayoutVars>
      </dgm:prSet>
      <dgm:spPr/>
    </dgm:pt>
    <dgm:pt modelId="{062EE139-EC77-448C-8658-B60845B119AD}" type="pres">
      <dgm:prSet presAssocID="{CC8C3C32-FF1D-4A28-B327-EF5CEC3AF449}" presName="parTxOnly" presStyleLbl="node1" presStyleIdx="0" presStyleCnt="6">
        <dgm:presLayoutVars>
          <dgm:bulletEnabled val="1"/>
        </dgm:presLayoutVars>
      </dgm:prSet>
      <dgm:spPr/>
      <dgm:t>
        <a:bodyPr/>
        <a:lstStyle/>
        <a:p>
          <a:endParaRPr lang="en-US"/>
        </a:p>
      </dgm:t>
    </dgm:pt>
    <dgm:pt modelId="{029744ED-BFB9-46A9-8974-B23A2B6975BA}" type="pres">
      <dgm:prSet presAssocID="{8C966F35-879A-4064-9473-C40679397CC3}" presName="parSpace" presStyleCnt="0"/>
      <dgm:spPr/>
    </dgm:pt>
    <dgm:pt modelId="{F44350B9-8129-488E-8776-33A8FDDE7C1E}" type="pres">
      <dgm:prSet presAssocID="{676FA6C5-C8EB-417B-903A-DBC8D1329AFD}" presName="parTxOnly" presStyleLbl="node1" presStyleIdx="1" presStyleCnt="6">
        <dgm:presLayoutVars>
          <dgm:bulletEnabled val="1"/>
        </dgm:presLayoutVars>
      </dgm:prSet>
      <dgm:spPr/>
      <dgm:t>
        <a:bodyPr/>
        <a:lstStyle/>
        <a:p>
          <a:endParaRPr lang="en-US"/>
        </a:p>
      </dgm:t>
    </dgm:pt>
    <dgm:pt modelId="{6077BE80-86F5-465A-94C3-52C763F93912}" type="pres">
      <dgm:prSet presAssocID="{245B30F1-3F57-489D-9C13-96C35BD5E535}" presName="parSpace" presStyleCnt="0"/>
      <dgm:spPr/>
    </dgm:pt>
    <dgm:pt modelId="{2D048068-F845-4E6D-AA03-0DA0676A7309}" type="pres">
      <dgm:prSet presAssocID="{324FF832-92B2-4F53-85B3-946B5A0F0654}" presName="parTxOnly" presStyleLbl="node1" presStyleIdx="2" presStyleCnt="6">
        <dgm:presLayoutVars>
          <dgm:bulletEnabled val="1"/>
        </dgm:presLayoutVars>
      </dgm:prSet>
      <dgm:spPr/>
      <dgm:t>
        <a:bodyPr/>
        <a:lstStyle/>
        <a:p>
          <a:endParaRPr lang="en-US"/>
        </a:p>
      </dgm:t>
    </dgm:pt>
    <dgm:pt modelId="{97771D7C-9021-429F-A8B3-85926F00694E}" type="pres">
      <dgm:prSet presAssocID="{74F6769E-3D58-41DC-AB02-1B1AB6434575}" presName="parSpace" presStyleCnt="0"/>
      <dgm:spPr/>
    </dgm:pt>
    <dgm:pt modelId="{3328F823-B064-43B1-BFB3-887D87A41490}" type="pres">
      <dgm:prSet presAssocID="{12DF1E5A-630E-4E24-945F-8AE1E3FA4479}" presName="parTxOnly" presStyleLbl="node1" presStyleIdx="3" presStyleCnt="6">
        <dgm:presLayoutVars>
          <dgm:bulletEnabled val="1"/>
        </dgm:presLayoutVars>
      </dgm:prSet>
      <dgm:spPr/>
      <dgm:t>
        <a:bodyPr/>
        <a:lstStyle/>
        <a:p>
          <a:endParaRPr lang="en-US"/>
        </a:p>
      </dgm:t>
    </dgm:pt>
    <dgm:pt modelId="{F34C346B-2961-4997-B235-5612B3566A0B}" type="pres">
      <dgm:prSet presAssocID="{E0B3F083-A699-4EC6-BC1F-4D47DC0F6D73}" presName="parSpace" presStyleCnt="0"/>
      <dgm:spPr/>
    </dgm:pt>
    <dgm:pt modelId="{FFE1696B-8258-4CB7-8963-26C6A07C80BC}" type="pres">
      <dgm:prSet presAssocID="{713DC0A2-7D9C-4B92-B368-54167596F17F}" presName="parTxOnly" presStyleLbl="node1" presStyleIdx="4" presStyleCnt="6">
        <dgm:presLayoutVars>
          <dgm:bulletEnabled val="1"/>
        </dgm:presLayoutVars>
      </dgm:prSet>
      <dgm:spPr/>
      <dgm:t>
        <a:bodyPr/>
        <a:lstStyle/>
        <a:p>
          <a:endParaRPr lang="en-US"/>
        </a:p>
      </dgm:t>
    </dgm:pt>
    <dgm:pt modelId="{A9F7DE25-7998-4E7C-8A6F-6C2BBFC0078E}" type="pres">
      <dgm:prSet presAssocID="{E06D206C-8883-4A20-8FAD-5593711B4151}" presName="parSpace" presStyleCnt="0"/>
      <dgm:spPr/>
    </dgm:pt>
    <dgm:pt modelId="{03C5D968-8623-40DC-BACA-34DB46E51F2C}" type="pres">
      <dgm:prSet presAssocID="{4E07F709-349D-45A5-B4C3-6666366E82FC}" presName="parTxOnly" presStyleLbl="node1" presStyleIdx="5" presStyleCnt="6">
        <dgm:presLayoutVars>
          <dgm:bulletEnabled val="1"/>
        </dgm:presLayoutVars>
      </dgm:prSet>
      <dgm:spPr/>
      <dgm:t>
        <a:bodyPr/>
        <a:lstStyle/>
        <a:p>
          <a:endParaRPr lang="en-US"/>
        </a:p>
      </dgm:t>
    </dgm:pt>
  </dgm:ptLst>
  <dgm:cxnLst>
    <dgm:cxn modelId="{403E7BFC-04EC-44E1-91BB-EA9EAECC39B2}" type="presOf" srcId="{4E07F709-349D-45A5-B4C3-6666366E82FC}" destId="{03C5D968-8623-40DC-BACA-34DB46E51F2C}" srcOrd="0" destOrd="0" presId="urn:microsoft.com/office/officeart/2005/8/layout/hChevron3"/>
    <dgm:cxn modelId="{C7AAA833-A375-4A92-961D-37CE5D8A6E86}" type="presOf" srcId="{12DF1E5A-630E-4E24-945F-8AE1E3FA4479}" destId="{3328F823-B064-43B1-BFB3-887D87A41490}" srcOrd="0" destOrd="0" presId="urn:microsoft.com/office/officeart/2005/8/layout/hChevron3"/>
    <dgm:cxn modelId="{02520BEE-425E-401D-9318-F11771DE55FF}" type="presOf" srcId="{676FA6C5-C8EB-417B-903A-DBC8D1329AFD}" destId="{F44350B9-8129-488E-8776-33A8FDDE7C1E}" srcOrd="0" destOrd="0" presId="urn:microsoft.com/office/officeart/2005/8/layout/hChevron3"/>
    <dgm:cxn modelId="{C37BAD07-CBB2-4C7D-B290-AB501CED36F1}" srcId="{0072B338-CA9B-4F31-A7D0-62C9015CF044}" destId="{713DC0A2-7D9C-4B92-B368-54167596F17F}" srcOrd="4" destOrd="0" parTransId="{B79F8369-982C-43D3-A3F9-86C74550B32B}" sibTransId="{E06D206C-8883-4A20-8FAD-5593711B4151}"/>
    <dgm:cxn modelId="{B858A226-62D9-4C5E-8B46-312CD73E727B}" type="presOf" srcId="{0072B338-CA9B-4F31-A7D0-62C9015CF044}" destId="{30DBD7E4-0AC2-4526-994F-66E3F23968F8}" srcOrd="0" destOrd="0" presId="urn:microsoft.com/office/officeart/2005/8/layout/hChevron3"/>
    <dgm:cxn modelId="{2020A98C-31EC-4334-A5E5-4AB91DE2B8E4}" srcId="{0072B338-CA9B-4F31-A7D0-62C9015CF044}" destId="{324FF832-92B2-4F53-85B3-946B5A0F0654}" srcOrd="2" destOrd="0" parTransId="{AA32B2EC-E6B1-4C40-87E7-46CA62E28964}" sibTransId="{74F6769E-3D58-41DC-AB02-1B1AB6434575}"/>
    <dgm:cxn modelId="{F8F427A2-BAAF-41AF-AF0A-DDE3EC0AAFDE}" srcId="{0072B338-CA9B-4F31-A7D0-62C9015CF044}" destId="{CC8C3C32-FF1D-4A28-B327-EF5CEC3AF449}" srcOrd="0" destOrd="0" parTransId="{2EDD75C1-2E71-47ED-A6BD-3E397CAB5779}" sibTransId="{8C966F35-879A-4064-9473-C40679397CC3}"/>
    <dgm:cxn modelId="{2E9BC756-6078-4B4F-A5AF-FF51FC6F5218}" type="presOf" srcId="{713DC0A2-7D9C-4B92-B368-54167596F17F}" destId="{FFE1696B-8258-4CB7-8963-26C6A07C80BC}" srcOrd="0" destOrd="0" presId="urn:microsoft.com/office/officeart/2005/8/layout/hChevron3"/>
    <dgm:cxn modelId="{86969516-ECE0-4B9F-BE65-28B7B87B5807}" srcId="{0072B338-CA9B-4F31-A7D0-62C9015CF044}" destId="{4E07F709-349D-45A5-B4C3-6666366E82FC}" srcOrd="5" destOrd="0" parTransId="{D66FC976-B6F2-4B2C-9C25-4B037686E9B0}" sibTransId="{AA18447A-A1AA-4E17-9806-517133D089EB}"/>
    <dgm:cxn modelId="{F626BCF0-B9CB-42BC-BA38-619B4C4308D3}" srcId="{0072B338-CA9B-4F31-A7D0-62C9015CF044}" destId="{676FA6C5-C8EB-417B-903A-DBC8D1329AFD}" srcOrd="1" destOrd="0" parTransId="{AA962164-BF81-4455-9B12-0D6F62A6BD69}" sibTransId="{245B30F1-3F57-489D-9C13-96C35BD5E535}"/>
    <dgm:cxn modelId="{82067F08-90F5-4F6F-B213-DE3FBFA2D70B}" type="presOf" srcId="{CC8C3C32-FF1D-4A28-B327-EF5CEC3AF449}" destId="{062EE139-EC77-448C-8658-B60845B119AD}" srcOrd="0" destOrd="0" presId="urn:microsoft.com/office/officeart/2005/8/layout/hChevron3"/>
    <dgm:cxn modelId="{DD5B57F0-1E10-426B-AE14-EE24952D7027}" type="presOf" srcId="{324FF832-92B2-4F53-85B3-946B5A0F0654}" destId="{2D048068-F845-4E6D-AA03-0DA0676A7309}" srcOrd="0" destOrd="0" presId="urn:microsoft.com/office/officeart/2005/8/layout/hChevron3"/>
    <dgm:cxn modelId="{F260231B-73A2-4016-85E5-5D8BE546F619}" srcId="{0072B338-CA9B-4F31-A7D0-62C9015CF044}" destId="{12DF1E5A-630E-4E24-945F-8AE1E3FA4479}" srcOrd="3" destOrd="0" parTransId="{158713CC-39D1-4404-AFA6-02718C3BA362}" sibTransId="{E0B3F083-A699-4EC6-BC1F-4D47DC0F6D73}"/>
    <dgm:cxn modelId="{4A2CED79-E75A-4B5C-82A8-CC6F6C2AD9B8}" type="presParOf" srcId="{30DBD7E4-0AC2-4526-994F-66E3F23968F8}" destId="{062EE139-EC77-448C-8658-B60845B119AD}" srcOrd="0" destOrd="0" presId="urn:microsoft.com/office/officeart/2005/8/layout/hChevron3"/>
    <dgm:cxn modelId="{C406EDE6-F94B-4673-862B-DD347913D85F}" type="presParOf" srcId="{30DBD7E4-0AC2-4526-994F-66E3F23968F8}" destId="{029744ED-BFB9-46A9-8974-B23A2B6975BA}" srcOrd="1" destOrd="0" presId="urn:microsoft.com/office/officeart/2005/8/layout/hChevron3"/>
    <dgm:cxn modelId="{0A4E2AA5-4B98-449A-9EA8-0315B6988DB0}" type="presParOf" srcId="{30DBD7E4-0AC2-4526-994F-66E3F23968F8}" destId="{F44350B9-8129-488E-8776-33A8FDDE7C1E}" srcOrd="2" destOrd="0" presId="urn:microsoft.com/office/officeart/2005/8/layout/hChevron3"/>
    <dgm:cxn modelId="{1080B657-CC0B-416F-A4C1-3D5E3E47C222}" type="presParOf" srcId="{30DBD7E4-0AC2-4526-994F-66E3F23968F8}" destId="{6077BE80-86F5-465A-94C3-52C763F93912}" srcOrd="3" destOrd="0" presId="urn:microsoft.com/office/officeart/2005/8/layout/hChevron3"/>
    <dgm:cxn modelId="{89B1E0E1-ED36-421E-B2C4-17721CFED5FE}" type="presParOf" srcId="{30DBD7E4-0AC2-4526-994F-66E3F23968F8}" destId="{2D048068-F845-4E6D-AA03-0DA0676A7309}" srcOrd="4" destOrd="0" presId="urn:microsoft.com/office/officeart/2005/8/layout/hChevron3"/>
    <dgm:cxn modelId="{E1851B58-67D0-494C-86B0-DE927B3B8CEF}" type="presParOf" srcId="{30DBD7E4-0AC2-4526-994F-66E3F23968F8}" destId="{97771D7C-9021-429F-A8B3-85926F00694E}" srcOrd="5" destOrd="0" presId="urn:microsoft.com/office/officeart/2005/8/layout/hChevron3"/>
    <dgm:cxn modelId="{6CB7463B-9E8F-4FE0-8EE9-5917E0B0E74E}" type="presParOf" srcId="{30DBD7E4-0AC2-4526-994F-66E3F23968F8}" destId="{3328F823-B064-43B1-BFB3-887D87A41490}" srcOrd="6" destOrd="0" presId="urn:microsoft.com/office/officeart/2005/8/layout/hChevron3"/>
    <dgm:cxn modelId="{1B81A5AE-F586-4A03-9775-61BA1928C598}" type="presParOf" srcId="{30DBD7E4-0AC2-4526-994F-66E3F23968F8}" destId="{F34C346B-2961-4997-B235-5612B3566A0B}" srcOrd="7" destOrd="0" presId="urn:microsoft.com/office/officeart/2005/8/layout/hChevron3"/>
    <dgm:cxn modelId="{D7AFB8ED-D92D-4668-8640-837B75083CDA}" type="presParOf" srcId="{30DBD7E4-0AC2-4526-994F-66E3F23968F8}" destId="{FFE1696B-8258-4CB7-8963-26C6A07C80BC}" srcOrd="8" destOrd="0" presId="urn:microsoft.com/office/officeart/2005/8/layout/hChevron3"/>
    <dgm:cxn modelId="{744DB7A0-EA4F-4497-8E35-0F6FBCED8737}" type="presParOf" srcId="{30DBD7E4-0AC2-4526-994F-66E3F23968F8}" destId="{A9F7DE25-7998-4E7C-8A6F-6C2BBFC0078E}" srcOrd="9" destOrd="0" presId="urn:microsoft.com/office/officeart/2005/8/layout/hChevron3"/>
    <dgm:cxn modelId="{D0494D46-72B6-44E8-AFAC-EFC4CAB48748}" type="presParOf" srcId="{30DBD7E4-0AC2-4526-994F-66E3F23968F8}" destId="{03C5D968-8623-40DC-BACA-34DB46E51F2C}" srcOrd="10"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7F5C83-F93A-4110-A42E-C303BB2A44F6}"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5E1CD178-4E02-442D-8614-777D3472C404}">
      <dgm:prSet phldrT="[Text]"/>
      <dgm:spPr/>
      <dgm:t>
        <a:bodyPr/>
        <a:lstStyle/>
        <a:p>
          <a:r>
            <a:rPr lang="en-US" dirty="0"/>
            <a:t>Application</a:t>
          </a:r>
        </a:p>
      </dgm:t>
    </dgm:pt>
    <dgm:pt modelId="{B29A2441-CC7C-4AE5-91F6-7BEA94EC1A68}" type="parTrans" cxnId="{0D43ADC8-7F2E-4BC1-AE1E-E9C94F81B3F8}">
      <dgm:prSet/>
      <dgm:spPr/>
      <dgm:t>
        <a:bodyPr/>
        <a:lstStyle/>
        <a:p>
          <a:endParaRPr lang="en-US"/>
        </a:p>
      </dgm:t>
    </dgm:pt>
    <dgm:pt modelId="{FD3DABA5-1E57-458D-8CF6-673B9623E67D}" type="sibTrans" cxnId="{0D43ADC8-7F2E-4BC1-AE1E-E9C94F81B3F8}">
      <dgm:prSet/>
      <dgm:spPr/>
      <dgm:t>
        <a:bodyPr/>
        <a:lstStyle/>
        <a:p>
          <a:endParaRPr lang="en-US"/>
        </a:p>
      </dgm:t>
    </dgm:pt>
    <dgm:pt modelId="{2F953EF7-AB54-4641-99EC-A568D013F3B0}">
      <dgm:prSet phldrT="[Text]" custT="1"/>
      <dgm:spPr/>
      <dgm:t>
        <a:bodyPr/>
        <a:lstStyle/>
        <a:p>
          <a:r>
            <a:rPr lang="en-US" sz="1600" dirty="0">
              <a:latin typeface="Arial" panose="020B0604020202020204" pitchFamily="34" charset="0"/>
              <a:cs typeface="Arial" panose="020B0604020202020204" pitchFamily="34" charset="0"/>
            </a:rPr>
            <a:t>Estimate  the amount of electricity dispensed over a longer period of time</a:t>
          </a:r>
        </a:p>
      </dgm:t>
    </dgm:pt>
    <dgm:pt modelId="{09428B0C-802B-42EE-9B54-06D3FAB75A09}" type="parTrans" cxnId="{84C6E5E3-4D9B-4F22-A4D0-64A9C25B4B24}">
      <dgm:prSet/>
      <dgm:spPr/>
      <dgm:t>
        <a:bodyPr/>
        <a:lstStyle/>
        <a:p>
          <a:endParaRPr lang="en-US"/>
        </a:p>
      </dgm:t>
    </dgm:pt>
    <dgm:pt modelId="{FB2F55BD-9D91-4661-910B-16E91C6CF2E4}" type="sibTrans" cxnId="{84C6E5E3-4D9B-4F22-A4D0-64A9C25B4B24}">
      <dgm:prSet/>
      <dgm:spPr/>
      <dgm:t>
        <a:bodyPr/>
        <a:lstStyle/>
        <a:p>
          <a:endParaRPr lang="en-US"/>
        </a:p>
      </dgm:t>
    </dgm:pt>
    <dgm:pt modelId="{8CD60245-4796-4DCF-BF7E-2B1AF4974280}">
      <dgm:prSet phldrT="[Text]"/>
      <dgm:spPr/>
      <dgm:t>
        <a:bodyPr/>
        <a:lstStyle/>
        <a:p>
          <a:r>
            <a:rPr lang="en-US" dirty="0"/>
            <a:t>Agreement</a:t>
          </a:r>
        </a:p>
      </dgm:t>
    </dgm:pt>
    <dgm:pt modelId="{9474D80D-0D2F-446A-8C84-AFC6A7360BC0}" type="parTrans" cxnId="{B91E6BC3-5568-4B9E-8364-81AFB99E7EC3}">
      <dgm:prSet/>
      <dgm:spPr/>
      <dgm:t>
        <a:bodyPr/>
        <a:lstStyle/>
        <a:p>
          <a:endParaRPr lang="en-US"/>
        </a:p>
      </dgm:t>
    </dgm:pt>
    <dgm:pt modelId="{04F08636-DECA-47A0-963C-FB025E9AC253}" type="sibTrans" cxnId="{B91E6BC3-5568-4B9E-8364-81AFB99E7EC3}">
      <dgm:prSet/>
      <dgm:spPr/>
      <dgm:t>
        <a:bodyPr/>
        <a:lstStyle/>
        <a:p>
          <a:endParaRPr lang="en-US"/>
        </a:p>
      </dgm:t>
    </dgm:pt>
    <dgm:pt modelId="{1D281532-A4DF-4613-B006-D3FD72F90E6D}">
      <dgm:prSet phldrT="[Text]" custT="1"/>
      <dgm:spPr/>
      <dgm:t>
        <a:bodyPr/>
        <a:lstStyle/>
        <a:p>
          <a:r>
            <a:rPr lang="en-US" sz="1600" dirty="0">
              <a:latin typeface="Arial" panose="020B0604020202020204" pitchFamily="34" charset="0"/>
              <a:cs typeface="Arial" panose="020B0604020202020204" pitchFamily="34" charset="0"/>
            </a:rPr>
            <a:t>Agree on how many credits will be advanced</a:t>
          </a:r>
        </a:p>
      </dgm:t>
    </dgm:pt>
    <dgm:pt modelId="{33D1C4EF-6FD3-41F3-863D-7945886CDD3C}" type="parTrans" cxnId="{1726F66F-04CB-4491-B096-98D3DEBC7E60}">
      <dgm:prSet/>
      <dgm:spPr/>
      <dgm:t>
        <a:bodyPr/>
        <a:lstStyle/>
        <a:p>
          <a:endParaRPr lang="en-US"/>
        </a:p>
      </dgm:t>
    </dgm:pt>
    <dgm:pt modelId="{865C5285-426A-42C8-B403-E9D8D1C882A4}" type="sibTrans" cxnId="{1726F66F-04CB-4491-B096-98D3DEBC7E60}">
      <dgm:prSet/>
      <dgm:spPr/>
      <dgm:t>
        <a:bodyPr/>
        <a:lstStyle/>
        <a:p>
          <a:endParaRPr lang="en-US"/>
        </a:p>
      </dgm:t>
    </dgm:pt>
    <dgm:pt modelId="{39C839E5-9DBC-409D-B0D9-234BDBC93BD3}">
      <dgm:prSet phldrT="[Text]"/>
      <dgm:spPr/>
      <dgm:t>
        <a:bodyPr/>
        <a:lstStyle/>
        <a:p>
          <a:r>
            <a:rPr lang="en-US" dirty="0"/>
            <a:t>Selling Credits</a:t>
          </a:r>
        </a:p>
      </dgm:t>
    </dgm:pt>
    <dgm:pt modelId="{8DF6C3BE-7FCB-4798-8879-36DAFCEC78B3}" type="parTrans" cxnId="{BAAA96B3-1043-4278-853C-B4BF27F4927E}">
      <dgm:prSet/>
      <dgm:spPr/>
      <dgm:t>
        <a:bodyPr/>
        <a:lstStyle/>
        <a:p>
          <a:endParaRPr lang="en-US"/>
        </a:p>
      </dgm:t>
    </dgm:pt>
    <dgm:pt modelId="{144BD648-880C-4506-8CCC-88025FDB4F7B}" type="sibTrans" cxnId="{BAAA96B3-1043-4278-853C-B4BF27F4927E}">
      <dgm:prSet/>
      <dgm:spPr/>
      <dgm:t>
        <a:bodyPr/>
        <a:lstStyle/>
        <a:p>
          <a:endParaRPr lang="en-US"/>
        </a:p>
      </dgm:t>
    </dgm:pt>
    <dgm:pt modelId="{1746CB7E-F03C-46E4-8799-6235CAD952CA}">
      <dgm:prSet phldrT="[Text]" custT="1"/>
      <dgm:spPr/>
      <dgm:t>
        <a:bodyPr/>
        <a:lstStyle/>
        <a:p>
          <a:r>
            <a:rPr lang="en-US" sz="1600" dirty="0">
              <a:latin typeface="Arial" panose="020B0604020202020204" pitchFamily="34" charset="0"/>
              <a:cs typeface="Arial" panose="020B0604020202020204" pitchFamily="34" charset="0"/>
            </a:rPr>
            <a:t>Sell credits within the Oregon Fuels Reporting System</a:t>
          </a:r>
        </a:p>
      </dgm:t>
    </dgm:pt>
    <dgm:pt modelId="{523945CA-E115-4CD6-9F98-2A08C1E2C787}" type="parTrans" cxnId="{454980B2-55F3-4633-B746-670B666E4366}">
      <dgm:prSet/>
      <dgm:spPr/>
      <dgm:t>
        <a:bodyPr/>
        <a:lstStyle/>
        <a:p>
          <a:endParaRPr lang="en-US"/>
        </a:p>
      </dgm:t>
    </dgm:pt>
    <dgm:pt modelId="{C6C87063-EC5A-41AB-AEAD-B1C2902AD7B2}" type="sibTrans" cxnId="{454980B2-55F3-4633-B746-670B666E4366}">
      <dgm:prSet/>
      <dgm:spPr/>
      <dgm:t>
        <a:bodyPr/>
        <a:lstStyle/>
        <a:p>
          <a:endParaRPr lang="en-US"/>
        </a:p>
      </dgm:t>
    </dgm:pt>
    <dgm:pt modelId="{06B95619-C81B-4E4A-B65C-FE9A2B823CEA}">
      <dgm:prSet/>
      <dgm:spPr/>
      <dgm:t>
        <a:bodyPr/>
        <a:lstStyle/>
        <a:p>
          <a:r>
            <a:rPr lang="en-US" dirty="0"/>
            <a:t>Using Revenue</a:t>
          </a:r>
        </a:p>
      </dgm:t>
    </dgm:pt>
    <dgm:pt modelId="{C6897CDB-8559-45C9-9FC7-A496004F3FBF}" type="parTrans" cxnId="{6954B5B9-77EC-4EAA-A78B-2186120D4672}">
      <dgm:prSet/>
      <dgm:spPr/>
      <dgm:t>
        <a:bodyPr/>
        <a:lstStyle/>
        <a:p>
          <a:endParaRPr lang="en-US"/>
        </a:p>
      </dgm:t>
    </dgm:pt>
    <dgm:pt modelId="{0AC2757E-5AE9-4CD0-A468-63DD8E7FFC41}" type="sibTrans" cxnId="{6954B5B9-77EC-4EAA-A78B-2186120D4672}">
      <dgm:prSet/>
      <dgm:spPr/>
      <dgm:t>
        <a:bodyPr/>
        <a:lstStyle/>
        <a:p>
          <a:endParaRPr lang="en-US"/>
        </a:p>
      </dgm:t>
    </dgm:pt>
    <dgm:pt modelId="{4EE120BF-4876-4368-9E5F-7984E457E1DA}">
      <dgm:prSet/>
      <dgm:spPr/>
      <dgm:t>
        <a:bodyPr/>
        <a:lstStyle/>
        <a:p>
          <a:r>
            <a:rPr lang="en-US" dirty="0"/>
            <a:t>Payback</a:t>
          </a:r>
        </a:p>
      </dgm:t>
    </dgm:pt>
    <dgm:pt modelId="{A2450BDA-00D2-4837-857F-4098E58F4121}" type="parTrans" cxnId="{843902D4-0732-4CCD-BBC8-826A438AD29A}">
      <dgm:prSet/>
      <dgm:spPr/>
      <dgm:t>
        <a:bodyPr/>
        <a:lstStyle/>
        <a:p>
          <a:endParaRPr lang="en-US"/>
        </a:p>
      </dgm:t>
    </dgm:pt>
    <dgm:pt modelId="{29EB8593-590F-4CBA-B740-457B9A831937}" type="sibTrans" cxnId="{843902D4-0732-4CCD-BBC8-826A438AD29A}">
      <dgm:prSet/>
      <dgm:spPr/>
      <dgm:t>
        <a:bodyPr/>
        <a:lstStyle/>
        <a:p>
          <a:endParaRPr lang="en-US"/>
        </a:p>
      </dgm:t>
    </dgm:pt>
    <dgm:pt modelId="{19B40E7F-8A19-49D6-B74F-85A7920B8DA7}" type="pres">
      <dgm:prSet presAssocID="{597F5C83-F93A-4110-A42E-C303BB2A44F6}" presName="rootnode" presStyleCnt="0">
        <dgm:presLayoutVars>
          <dgm:chMax/>
          <dgm:chPref/>
          <dgm:dir/>
          <dgm:animLvl val="lvl"/>
        </dgm:presLayoutVars>
      </dgm:prSet>
      <dgm:spPr/>
      <dgm:t>
        <a:bodyPr/>
        <a:lstStyle/>
        <a:p>
          <a:endParaRPr lang="en-US"/>
        </a:p>
      </dgm:t>
    </dgm:pt>
    <dgm:pt modelId="{DA1678A9-BA43-4CBE-8AF7-8B964BC2F1C4}" type="pres">
      <dgm:prSet presAssocID="{5E1CD178-4E02-442D-8614-777D3472C404}" presName="composite" presStyleCnt="0"/>
      <dgm:spPr/>
    </dgm:pt>
    <dgm:pt modelId="{57EC4FD6-4AE4-47F2-AD50-2B0D01E42987}" type="pres">
      <dgm:prSet presAssocID="{5E1CD178-4E02-442D-8614-777D3472C404}" presName="bentUpArrow1" presStyleLbl="alignImgPlace1" presStyleIdx="0" presStyleCnt="4" custLinFactNeighborX="-57438" custLinFactNeighborY="1060"/>
      <dgm:spPr/>
    </dgm:pt>
    <dgm:pt modelId="{C495A704-A1FA-4DDE-87E5-523239A01114}" type="pres">
      <dgm:prSet presAssocID="{5E1CD178-4E02-442D-8614-777D3472C404}" presName="ParentText" presStyleLbl="node1" presStyleIdx="0" presStyleCnt="5" custLinFactNeighborX="-45098" custLinFactNeighborY="-3439">
        <dgm:presLayoutVars>
          <dgm:chMax val="1"/>
          <dgm:chPref val="1"/>
          <dgm:bulletEnabled val="1"/>
        </dgm:presLayoutVars>
      </dgm:prSet>
      <dgm:spPr/>
      <dgm:t>
        <a:bodyPr/>
        <a:lstStyle/>
        <a:p>
          <a:endParaRPr lang="en-US"/>
        </a:p>
      </dgm:t>
    </dgm:pt>
    <dgm:pt modelId="{39C3596D-806D-4B78-A5D3-4C90C535F9D8}" type="pres">
      <dgm:prSet presAssocID="{5E1CD178-4E02-442D-8614-777D3472C404}" presName="ChildText" presStyleLbl="revTx" presStyleIdx="0" presStyleCnt="4" custScaleX="839196" custLinFactX="105705" custLinFactNeighborX="200000" custLinFactNeighborY="-18777">
        <dgm:presLayoutVars>
          <dgm:chMax val="0"/>
          <dgm:chPref val="0"/>
          <dgm:bulletEnabled val="1"/>
        </dgm:presLayoutVars>
      </dgm:prSet>
      <dgm:spPr/>
      <dgm:t>
        <a:bodyPr/>
        <a:lstStyle/>
        <a:p>
          <a:endParaRPr lang="en-US"/>
        </a:p>
      </dgm:t>
    </dgm:pt>
    <dgm:pt modelId="{ABDA0986-907A-474E-B714-74D6FB639A46}" type="pres">
      <dgm:prSet presAssocID="{FD3DABA5-1E57-458D-8CF6-673B9623E67D}" presName="sibTrans" presStyleCnt="0"/>
      <dgm:spPr/>
    </dgm:pt>
    <dgm:pt modelId="{EB6B3CD9-4494-49DD-B337-B4F7AF42C224}" type="pres">
      <dgm:prSet presAssocID="{8CD60245-4796-4DCF-BF7E-2B1AF4974280}" presName="composite" presStyleCnt="0"/>
      <dgm:spPr/>
    </dgm:pt>
    <dgm:pt modelId="{F91FDA3F-8C9A-4D02-99AE-84788AA05F7D}" type="pres">
      <dgm:prSet presAssocID="{8CD60245-4796-4DCF-BF7E-2B1AF4974280}" presName="bentUpArrow1" presStyleLbl="alignImgPlace1" presStyleIdx="1" presStyleCnt="4" custLinFactX="-100000" custLinFactNeighborX="-143910" custLinFactNeighborY="-18951"/>
      <dgm:spPr/>
    </dgm:pt>
    <dgm:pt modelId="{00BAF0D9-932F-4EF9-9BA7-73805155DFE5}" type="pres">
      <dgm:prSet presAssocID="{8CD60245-4796-4DCF-BF7E-2B1AF4974280}" presName="ParentText" presStyleLbl="node1" presStyleIdx="1" presStyleCnt="5" custLinFactX="-65493" custLinFactNeighborX="-100000" custLinFactNeighborY="-20422">
        <dgm:presLayoutVars>
          <dgm:chMax val="1"/>
          <dgm:chPref val="1"/>
          <dgm:bulletEnabled val="1"/>
        </dgm:presLayoutVars>
      </dgm:prSet>
      <dgm:spPr/>
      <dgm:t>
        <a:bodyPr/>
        <a:lstStyle/>
        <a:p>
          <a:endParaRPr lang="en-US"/>
        </a:p>
      </dgm:t>
    </dgm:pt>
    <dgm:pt modelId="{3BFC511A-779B-4CE8-9E51-2475DEAC5CF7}" type="pres">
      <dgm:prSet presAssocID="{8CD60245-4796-4DCF-BF7E-2B1AF4974280}" presName="ChildText" presStyleLbl="revTx" presStyleIdx="1" presStyleCnt="4" custScaleX="694183" custLinFactNeighborX="88514" custLinFactNeighborY="-36361">
        <dgm:presLayoutVars>
          <dgm:chMax val="0"/>
          <dgm:chPref val="0"/>
          <dgm:bulletEnabled val="1"/>
        </dgm:presLayoutVars>
      </dgm:prSet>
      <dgm:spPr/>
      <dgm:t>
        <a:bodyPr/>
        <a:lstStyle/>
        <a:p>
          <a:endParaRPr lang="en-US"/>
        </a:p>
      </dgm:t>
    </dgm:pt>
    <dgm:pt modelId="{96200FC7-6E3A-4E67-84D3-6FB5050F51D6}" type="pres">
      <dgm:prSet presAssocID="{04F08636-DECA-47A0-963C-FB025E9AC253}" presName="sibTrans" presStyleCnt="0"/>
      <dgm:spPr/>
    </dgm:pt>
    <dgm:pt modelId="{05869FD5-FB85-4DE0-B173-3C7DE586B912}" type="pres">
      <dgm:prSet presAssocID="{39C839E5-9DBC-409D-B0D9-234BDBC93BD3}" presName="composite" presStyleCnt="0"/>
      <dgm:spPr/>
    </dgm:pt>
    <dgm:pt modelId="{52A1D567-CF98-4BFA-828D-1814A0AC85DA}" type="pres">
      <dgm:prSet presAssocID="{39C839E5-9DBC-409D-B0D9-234BDBC93BD3}" presName="bentUpArrow1" presStyleLbl="alignImgPlace1" presStyleIdx="2" presStyleCnt="4" custLinFactX="-200000" custLinFactNeighborX="-228320" custLinFactNeighborY="-44772"/>
      <dgm:spPr/>
    </dgm:pt>
    <dgm:pt modelId="{F74428D6-BA44-4438-9696-6960201FBF70}" type="pres">
      <dgm:prSet presAssocID="{39C839E5-9DBC-409D-B0D9-234BDBC93BD3}" presName="ParentText" presStyleLbl="node1" presStyleIdx="2" presStyleCnt="5" custLinFactX="-100000" custLinFactNeighborX="-178040" custLinFactNeighborY="-33334">
        <dgm:presLayoutVars>
          <dgm:chMax val="1"/>
          <dgm:chPref val="1"/>
          <dgm:bulletEnabled val="1"/>
        </dgm:presLayoutVars>
      </dgm:prSet>
      <dgm:spPr/>
      <dgm:t>
        <a:bodyPr/>
        <a:lstStyle/>
        <a:p>
          <a:endParaRPr lang="en-US"/>
        </a:p>
      </dgm:t>
    </dgm:pt>
    <dgm:pt modelId="{ECE0364D-3254-4D1F-963E-44F6BA840034}" type="pres">
      <dgm:prSet presAssocID="{39C839E5-9DBC-409D-B0D9-234BDBC93BD3}" presName="ChildText" presStyleLbl="revTx" presStyleIdx="2" presStyleCnt="4" custScaleX="664673" custLinFactNeighborX="-31598" custLinFactNeighborY="-53478">
        <dgm:presLayoutVars>
          <dgm:chMax val="0"/>
          <dgm:chPref val="0"/>
          <dgm:bulletEnabled val="1"/>
        </dgm:presLayoutVars>
      </dgm:prSet>
      <dgm:spPr/>
      <dgm:t>
        <a:bodyPr/>
        <a:lstStyle/>
        <a:p>
          <a:endParaRPr lang="en-US"/>
        </a:p>
      </dgm:t>
    </dgm:pt>
    <dgm:pt modelId="{21105E1B-A6F4-43E1-B51E-66FC824CA7C2}" type="pres">
      <dgm:prSet presAssocID="{144BD648-880C-4506-8CCC-88025FDB4F7B}" presName="sibTrans" presStyleCnt="0"/>
      <dgm:spPr/>
    </dgm:pt>
    <dgm:pt modelId="{B844AF77-384C-47D9-96E6-D40F2FE79EB5}" type="pres">
      <dgm:prSet presAssocID="{06B95619-C81B-4E4A-B65C-FE9A2B823CEA}" presName="composite" presStyleCnt="0"/>
      <dgm:spPr/>
    </dgm:pt>
    <dgm:pt modelId="{A9615C84-5A76-4D83-ACE5-22CC57082EE5}" type="pres">
      <dgm:prSet presAssocID="{06B95619-C81B-4E4A-B65C-FE9A2B823CEA}" presName="bentUpArrow1" presStyleLbl="alignImgPlace1" presStyleIdx="3" presStyleCnt="4" custLinFactX="-200000" custLinFactNeighborX="-223473" custLinFactNeighborY="-62897"/>
      <dgm:spPr/>
    </dgm:pt>
    <dgm:pt modelId="{9DAA1152-1F50-48CA-B8D7-ED6D7FB252BB}" type="pres">
      <dgm:prSet presAssocID="{06B95619-C81B-4E4A-B65C-FE9A2B823CEA}" presName="ParentText" presStyleLbl="node1" presStyleIdx="3" presStyleCnt="5" custLinFactX="-100000" custLinFactNeighborX="-185368" custLinFactNeighborY="-45982">
        <dgm:presLayoutVars>
          <dgm:chMax val="1"/>
          <dgm:chPref val="1"/>
          <dgm:bulletEnabled val="1"/>
        </dgm:presLayoutVars>
      </dgm:prSet>
      <dgm:spPr/>
      <dgm:t>
        <a:bodyPr/>
        <a:lstStyle/>
        <a:p>
          <a:endParaRPr lang="en-US"/>
        </a:p>
      </dgm:t>
    </dgm:pt>
    <dgm:pt modelId="{3F90B6F0-FA5F-4565-B7B9-8E67E1BDD4A6}" type="pres">
      <dgm:prSet presAssocID="{06B95619-C81B-4E4A-B65C-FE9A2B823CEA}" presName="ChildText" presStyleLbl="revTx" presStyleIdx="3" presStyleCnt="4">
        <dgm:presLayoutVars>
          <dgm:chMax val="0"/>
          <dgm:chPref val="0"/>
          <dgm:bulletEnabled val="1"/>
        </dgm:presLayoutVars>
      </dgm:prSet>
      <dgm:spPr/>
    </dgm:pt>
    <dgm:pt modelId="{42E3BAF9-B5F1-4CDE-B408-55C296789285}" type="pres">
      <dgm:prSet presAssocID="{0AC2757E-5AE9-4CD0-A468-63DD8E7FFC41}" presName="sibTrans" presStyleCnt="0"/>
      <dgm:spPr/>
    </dgm:pt>
    <dgm:pt modelId="{29524627-1237-4BE0-8DEF-11060D5BC187}" type="pres">
      <dgm:prSet presAssocID="{4EE120BF-4876-4368-9E5F-7984E457E1DA}" presName="composite" presStyleCnt="0"/>
      <dgm:spPr/>
    </dgm:pt>
    <dgm:pt modelId="{4A1C7ADD-666F-4CCD-B5D5-83DEDB0BB22B}" type="pres">
      <dgm:prSet presAssocID="{4EE120BF-4876-4368-9E5F-7984E457E1DA}" presName="ParentText" presStyleLbl="node1" presStyleIdx="4" presStyleCnt="5" custLinFactX="-200000" custLinFactNeighborX="-240463" custLinFactNeighborY="-40032">
        <dgm:presLayoutVars>
          <dgm:chMax val="1"/>
          <dgm:chPref val="1"/>
          <dgm:bulletEnabled val="1"/>
        </dgm:presLayoutVars>
      </dgm:prSet>
      <dgm:spPr/>
      <dgm:t>
        <a:bodyPr/>
        <a:lstStyle/>
        <a:p>
          <a:endParaRPr lang="en-US"/>
        </a:p>
      </dgm:t>
    </dgm:pt>
  </dgm:ptLst>
  <dgm:cxnLst>
    <dgm:cxn modelId="{CD5C9B78-23E4-415F-9074-9FD317592D22}" type="presOf" srcId="{1746CB7E-F03C-46E4-8799-6235CAD952CA}" destId="{ECE0364D-3254-4D1F-963E-44F6BA840034}" srcOrd="0" destOrd="0" presId="urn:microsoft.com/office/officeart/2005/8/layout/StepDownProcess"/>
    <dgm:cxn modelId="{40D65D10-1564-496B-8EF7-B5BD82639FAA}" type="presOf" srcId="{06B95619-C81B-4E4A-B65C-FE9A2B823CEA}" destId="{9DAA1152-1F50-48CA-B8D7-ED6D7FB252BB}" srcOrd="0" destOrd="0" presId="urn:microsoft.com/office/officeart/2005/8/layout/StepDownProcess"/>
    <dgm:cxn modelId="{454980B2-55F3-4633-B746-670B666E4366}" srcId="{39C839E5-9DBC-409D-B0D9-234BDBC93BD3}" destId="{1746CB7E-F03C-46E4-8799-6235CAD952CA}" srcOrd="0" destOrd="0" parTransId="{523945CA-E115-4CD6-9F98-2A08C1E2C787}" sibTransId="{C6C87063-EC5A-41AB-AEAD-B1C2902AD7B2}"/>
    <dgm:cxn modelId="{6954B5B9-77EC-4EAA-A78B-2186120D4672}" srcId="{597F5C83-F93A-4110-A42E-C303BB2A44F6}" destId="{06B95619-C81B-4E4A-B65C-FE9A2B823CEA}" srcOrd="3" destOrd="0" parTransId="{C6897CDB-8559-45C9-9FC7-A496004F3FBF}" sibTransId="{0AC2757E-5AE9-4CD0-A468-63DD8E7FFC41}"/>
    <dgm:cxn modelId="{EAE19ADB-19D4-4A53-91C6-55732BBFD172}" type="presOf" srcId="{5E1CD178-4E02-442D-8614-777D3472C404}" destId="{C495A704-A1FA-4DDE-87E5-523239A01114}" srcOrd="0" destOrd="0" presId="urn:microsoft.com/office/officeart/2005/8/layout/StepDownProcess"/>
    <dgm:cxn modelId="{1726F66F-04CB-4491-B096-98D3DEBC7E60}" srcId="{8CD60245-4796-4DCF-BF7E-2B1AF4974280}" destId="{1D281532-A4DF-4613-B006-D3FD72F90E6D}" srcOrd="0" destOrd="0" parTransId="{33D1C4EF-6FD3-41F3-863D-7945886CDD3C}" sibTransId="{865C5285-426A-42C8-B403-E9D8D1C882A4}"/>
    <dgm:cxn modelId="{8CF8ED3C-82F3-4428-A295-5CC36745838F}" type="presOf" srcId="{1D281532-A4DF-4613-B006-D3FD72F90E6D}" destId="{3BFC511A-779B-4CE8-9E51-2475DEAC5CF7}" srcOrd="0" destOrd="0" presId="urn:microsoft.com/office/officeart/2005/8/layout/StepDownProcess"/>
    <dgm:cxn modelId="{BAAA96B3-1043-4278-853C-B4BF27F4927E}" srcId="{597F5C83-F93A-4110-A42E-C303BB2A44F6}" destId="{39C839E5-9DBC-409D-B0D9-234BDBC93BD3}" srcOrd="2" destOrd="0" parTransId="{8DF6C3BE-7FCB-4798-8879-36DAFCEC78B3}" sibTransId="{144BD648-880C-4506-8CCC-88025FDB4F7B}"/>
    <dgm:cxn modelId="{2CE64C76-9456-4724-9E61-D78A0C657C3C}" type="presOf" srcId="{39C839E5-9DBC-409D-B0D9-234BDBC93BD3}" destId="{F74428D6-BA44-4438-9696-6960201FBF70}" srcOrd="0" destOrd="0" presId="urn:microsoft.com/office/officeart/2005/8/layout/StepDownProcess"/>
    <dgm:cxn modelId="{0D43ADC8-7F2E-4BC1-AE1E-E9C94F81B3F8}" srcId="{597F5C83-F93A-4110-A42E-C303BB2A44F6}" destId="{5E1CD178-4E02-442D-8614-777D3472C404}" srcOrd="0" destOrd="0" parTransId="{B29A2441-CC7C-4AE5-91F6-7BEA94EC1A68}" sibTransId="{FD3DABA5-1E57-458D-8CF6-673B9623E67D}"/>
    <dgm:cxn modelId="{84C6E5E3-4D9B-4F22-A4D0-64A9C25B4B24}" srcId="{5E1CD178-4E02-442D-8614-777D3472C404}" destId="{2F953EF7-AB54-4641-99EC-A568D013F3B0}" srcOrd="0" destOrd="0" parTransId="{09428B0C-802B-42EE-9B54-06D3FAB75A09}" sibTransId="{FB2F55BD-9D91-4661-910B-16E91C6CF2E4}"/>
    <dgm:cxn modelId="{843902D4-0732-4CCD-BBC8-826A438AD29A}" srcId="{597F5C83-F93A-4110-A42E-C303BB2A44F6}" destId="{4EE120BF-4876-4368-9E5F-7984E457E1DA}" srcOrd="4" destOrd="0" parTransId="{A2450BDA-00D2-4837-857F-4098E58F4121}" sibTransId="{29EB8593-590F-4CBA-B740-457B9A831937}"/>
    <dgm:cxn modelId="{856885D2-1ACB-48BA-8FC7-8877FCBCBD16}" type="presOf" srcId="{8CD60245-4796-4DCF-BF7E-2B1AF4974280}" destId="{00BAF0D9-932F-4EF9-9BA7-73805155DFE5}" srcOrd="0" destOrd="0" presId="urn:microsoft.com/office/officeart/2005/8/layout/StepDownProcess"/>
    <dgm:cxn modelId="{DC9A38D5-B5EE-490C-AE5F-EF3F78DC2C3B}" type="presOf" srcId="{2F953EF7-AB54-4641-99EC-A568D013F3B0}" destId="{39C3596D-806D-4B78-A5D3-4C90C535F9D8}" srcOrd="0" destOrd="0" presId="urn:microsoft.com/office/officeart/2005/8/layout/StepDownProcess"/>
    <dgm:cxn modelId="{0F07B96F-9DBE-4DE2-A9CE-AF8608FBA3AC}" type="presOf" srcId="{4EE120BF-4876-4368-9E5F-7984E457E1DA}" destId="{4A1C7ADD-666F-4CCD-B5D5-83DEDB0BB22B}" srcOrd="0" destOrd="0" presId="urn:microsoft.com/office/officeart/2005/8/layout/StepDownProcess"/>
    <dgm:cxn modelId="{B91E6BC3-5568-4B9E-8364-81AFB99E7EC3}" srcId="{597F5C83-F93A-4110-A42E-C303BB2A44F6}" destId="{8CD60245-4796-4DCF-BF7E-2B1AF4974280}" srcOrd="1" destOrd="0" parTransId="{9474D80D-0D2F-446A-8C84-AFC6A7360BC0}" sibTransId="{04F08636-DECA-47A0-963C-FB025E9AC253}"/>
    <dgm:cxn modelId="{9F830314-6835-4478-AC60-6FB1B6E49ABA}" type="presOf" srcId="{597F5C83-F93A-4110-A42E-C303BB2A44F6}" destId="{19B40E7F-8A19-49D6-B74F-85A7920B8DA7}" srcOrd="0" destOrd="0" presId="urn:microsoft.com/office/officeart/2005/8/layout/StepDownProcess"/>
    <dgm:cxn modelId="{95D36418-F31F-4EE9-9D0B-AE9AFFF63F89}" type="presParOf" srcId="{19B40E7F-8A19-49D6-B74F-85A7920B8DA7}" destId="{DA1678A9-BA43-4CBE-8AF7-8B964BC2F1C4}" srcOrd="0" destOrd="0" presId="urn:microsoft.com/office/officeart/2005/8/layout/StepDownProcess"/>
    <dgm:cxn modelId="{6BECD65C-C7EF-4817-87EC-10B4CAFE6A5C}" type="presParOf" srcId="{DA1678A9-BA43-4CBE-8AF7-8B964BC2F1C4}" destId="{57EC4FD6-4AE4-47F2-AD50-2B0D01E42987}" srcOrd="0" destOrd="0" presId="urn:microsoft.com/office/officeart/2005/8/layout/StepDownProcess"/>
    <dgm:cxn modelId="{59461B9E-0F94-48F0-B7F7-E652615A965D}" type="presParOf" srcId="{DA1678A9-BA43-4CBE-8AF7-8B964BC2F1C4}" destId="{C495A704-A1FA-4DDE-87E5-523239A01114}" srcOrd="1" destOrd="0" presId="urn:microsoft.com/office/officeart/2005/8/layout/StepDownProcess"/>
    <dgm:cxn modelId="{D4DCD1EA-E45C-454A-8B43-C6627E30068D}" type="presParOf" srcId="{DA1678A9-BA43-4CBE-8AF7-8B964BC2F1C4}" destId="{39C3596D-806D-4B78-A5D3-4C90C535F9D8}" srcOrd="2" destOrd="0" presId="urn:microsoft.com/office/officeart/2005/8/layout/StepDownProcess"/>
    <dgm:cxn modelId="{AB00BF66-2FD0-4F57-9DE8-D3BE29E255B4}" type="presParOf" srcId="{19B40E7F-8A19-49D6-B74F-85A7920B8DA7}" destId="{ABDA0986-907A-474E-B714-74D6FB639A46}" srcOrd="1" destOrd="0" presId="urn:microsoft.com/office/officeart/2005/8/layout/StepDownProcess"/>
    <dgm:cxn modelId="{5C045448-A33B-477F-9F07-A4243F58D08B}" type="presParOf" srcId="{19B40E7F-8A19-49D6-B74F-85A7920B8DA7}" destId="{EB6B3CD9-4494-49DD-B337-B4F7AF42C224}" srcOrd="2" destOrd="0" presId="urn:microsoft.com/office/officeart/2005/8/layout/StepDownProcess"/>
    <dgm:cxn modelId="{B51E3F5B-D68E-473B-907D-B66692613D6A}" type="presParOf" srcId="{EB6B3CD9-4494-49DD-B337-B4F7AF42C224}" destId="{F91FDA3F-8C9A-4D02-99AE-84788AA05F7D}" srcOrd="0" destOrd="0" presId="urn:microsoft.com/office/officeart/2005/8/layout/StepDownProcess"/>
    <dgm:cxn modelId="{8D220851-11ED-4D03-BD41-F15C06DB57E1}" type="presParOf" srcId="{EB6B3CD9-4494-49DD-B337-B4F7AF42C224}" destId="{00BAF0D9-932F-4EF9-9BA7-73805155DFE5}" srcOrd="1" destOrd="0" presId="urn:microsoft.com/office/officeart/2005/8/layout/StepDownProcess"/>
    <dgm:cxn modelId="{6F530BE0-ED23-4847-8121-28371DF95C06}" type="presParOf" srcId="{EB6B3CD9-4494-49DD-B337-B4F7AF42C224}" destId="{3BFC511A-779B-4CE8-9E51-2475DEAC5CF7}" srcOrd="2" destOrd="0" presId="urn:microsoft.com/office/officeart/2005/8/layout/StepDownProcess"/>
    <dgm:cxn modelId="{CCDB03F6-E45F-41D7-8EE0-1921416A3FC2}" type="presParOf" srcId="{19B40E7F-8A19-49D6-B74F-85A7920B8DA7}" destId="{96200FC7-6E3A-4E67-84D3-6FB5050F51D6}" srcOrd="3" destOrd="0" presId="urn:microsoft.com/office/officeart/2005/8/layout/StepDownProcess"/>
    <dgm:cxn modelId="{9F297134-9AB2-46AE-A2C7-312E52FAA52C}" type="presParOf" srcId="{19B40E7F-8A19-49D6-B74F-85A7920B8DA7}" destId="{05869FD5-FB85-4DE0-B173-3C7DE586B912}" srcOrd="4" destOrd="0" presId="urn:microsoft.com/office/officeart/2005/8/layout/StepDownProcess"/>
    <dgm:cxn modelId="{DB61F118-255E-42A0-A54A-FA9581ACA404}" type="presParOf" srcId="{05869FD5-FB85-4DE0-B173-3C7DE586B912}" destId="{52A1D567-CF98-4BFA-828D-1814A0AC85DA}" srcOrd="0" destOrd="0" presId="urn:microsoft.com/office/officeart/2005/8/layout/StepDownProcess"/>
    <dgm:cxn modelId="{676AF61D-E190-45DA-8E12-C7C962F7FF0C}" type="presParOf" srcId="{05869FD5-FB85-4DE0-B173-3C7DE586B912}" destId="{F74428D6-BA44-4438-9696-6960201FBF70}" srcOrd="1" destOrd="0" presId="urn:microsoft.com/office/officeart/2005/8/layout/StepDownProcess"/>
    <dgm:cxn modelId="{76A461A9-2AC2-4868-A86B-9F7085C641DA}" type="presParOf" srcId="{05869FD5-FB85-4DE0-B173-3C7DE586B912}" destId="{ECE0364D-3254-4D1F-963E-44F6BA840034}" srcOrd="2" destOrd="0" presId="urn:microsoft.com/office/officeart/2005/8/layout/StepDownProcess"/>
    <dgm:cxn modelId="{8EBC132B-8688-4E24-832B-287C8E10127A}" type="presParOf" srcId="{19B40E7F-8A19-49D6-B74F-85A7920B8DA7}" destId="{21105E1B-A6F4-43E1-B51E-66FC824CA7C2}" srcOrd="5" destOrd="0" presId="urn:microsoft.com/office/officeart/2005/8/layout/StepDownProcess"/>
    <dgm:cxn modelId="{2CC3DD24-9568-4099-9B06-2483CF784696}" type="presParOf" srcId="{19B40E7F-8A19-49D6-B74F-85A7920B8DA7}" destId="{B844AF77-384C-47D9-96E6-D40F2FE79EB5}" srcOrd="6" destOrd="0" presId="urn:microsoft.com/office/officeart/2005/8/layout/StepDownProcess"/>
    <dgm:cxn modelId="{67794B6F-F50D-411A-81A8-A2B4F50B6C50}" type="presParOf" srcId="{B844AF77-384C-47D9-96E6-D40F2FE79EB5}" destId="{A9615C84-5A76-4D83-ACE5-22CC57082EE5}" srcOrd="0" destOrd="0" presId="urn:microsoft.com/office/officeart/2005/8/layout/StepDownProcess"/>
    <dgm:cxn modelId="{0A2C8AA3-8AAA-4437-AE7A-8449ED5B8067}" type="presParOf" srcId="{B844AF77-384C-47D9-96E6-D40F2FE79EB5}" destId="{9DAA1152-1F50-48CA-B8D7-ED6D7FB252BB}" srcOrd="1" destOrd="0" presId="urn:microsoft.com/office/officeart/2005/8/layout/StepDownProcess"/>
    <dgm:cxn modelId="{C4096DFC-325E-4A1D-B913-9416F890BAA1}" type="presParOf" srcId="{B844AF77-384C-47D9-96E6-D40F2FE79EB5}" destId="{3F90B6F0-FA5F-4565-B7B9-8E67E1BDD4A6}" srcOrd="2" destOrd="0" presId="urn:microsoft.com/office/officeart/2005/8/layout/StepDownProcess"/>
    <dgm:cxn modelId="{8C0E91E2-FF5D-40A3-850B-9FF2977845DA}" type="presParOf" srcId="{19B40E7F-8A19-49D6-B74F-85A7920B8DA7}" destId="{42E3BAF9-B5F1-4CDE-B408-55C296789285}" srcOrd="7" destOrd="0" presId="urn:microsoft.com/office/officeart/2005/8/layout/StepDownProcess"/>
    <dgm:cxn modelId="{50A37042-7FC9-4369-9CB4-9087D6A93FB8}" type="presParOf" srcId="{19B40E7F-8A19-49D6-B74F-85A7920B8DA7}" destId="{29524627-1237-4BE0-8DEF-11060D5BC187}" srcOrd="8" destOrd="0" presId="urn:microsoft.com/office/officeart/2005/8/layout/StepDownProcess"/>
    <dgm:cxn modelId="{9A1078AC-52DF-4183-B6DB-59181D86AA0F}" type="presParOf" srcId="{29524627-1237-4BE0-8DEF-11060D5BC187}" destId="{4A1C7ADD-666F-4CCD-B5D5-83DEDB0BB22B}"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7DCACD-747B-4135-912F-C0BA10C01503}"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3BAC89AA-6DAA-4F29-B747-973BB22E32A3}">
      <dgm:prSet custT="1"/>
      <dgm:spPr/>
      <dgm:t>
        <a:bodyPr/>
        <a:lstStyle/>
        <a:p>
          <a:pPr>
            <a:lnSpc>
              <a:spcPct val="100000"/>
            </a:lnSpc>
          </a:pPr>
          <a:r>
            <a:rPr lang="en-US" sz="1800" dirty="0"/>
            <a:t>Estimated </a:t>
          </a:r>
          <a:r>
            <a:rPr lang="en-US" sz="1800" b="1" dirty="0"/>
            <a:t>$650k</a:t>
          </a:r>
          <a:r>
            <a:rPr lang="en-US" sz="1800" dirty="0"/>
            <a:t> in grant funding will be available</a:t>
          </a:r>
        </a:p>
      </dgm:t>
    </dgm:pt>
    <dgm:pt modelId="{0595BA45-1680-4B91-AB6C-05A25F8608A0}" type="parTrans" cxnId="{51ABED58-653A-4780-B89A-7A3264A4C789}">
      <dgm:prSet/>
      <dgm:spPr/>
      <dgm:t>
        <a:bodyPr/>
        <a:lstStyle/>
        <a:p>
          <a:endParaRPr lang="en-US"/>
        </a:p>
      </dgm:t>
    </dgm:pt>
    <dgm:pt modelId="{0F799A46-85F8-47DF-B5E8-8262E03A829D}" type="sibTrans" cxnId="{51ABED58-653A-4780-B89A-7A3264A4C789}">
      <dgm:prSet/>
      <dgm:spPr/>
      <dgm:t>
        <a:bodyPr/>
        <a:lstStyle/>
        <a:p>
          <a:endParaRPr lang="en-US"/>
        </a:p>
      </dgm:t>
    </dgm:pt>
    <dgm:pt modelId="{4E316676-E854-48E0-A29A-597F2D62E0B3}">
      <dgm:prSet custT="1"/>
      <dgm:spPr/>
      <dgm:t>
        <a:bodyPr/>
        <a:lstStyle/>
        <a:p>
          <a:pPr>
            <a:lnSpc>
              <a:spcPct val="100000"/>
            </a:lnSpc>
          </a:pPr>
          <a:r>
            <a:rPr lang="en-US" sz="1600" dirty="0"/>
            <a:t>Funding awards will cover eligible costs associated with studying, planning, promoting, or deploying electric transportation technology and projects</a:t>
          </a:r>
        </a:p>
      </dgm:t>
    </dgm:pt>
    <dgm:pt modelId="{C084C762-E967-4E57-9F60-A0E34D28C849}" type="parTrans" cxnId="{F1071CA0-513E-4915-BE81-068FA8F02123}">
      <dgm:prSet/>
      <dgm:spPr/>
      <dgm:t>
        <a:bodyPr/>
        <a:lstStyle/>
        <a:p>
          <a:endParaRPr lang="en-US"/>
        </a:p>
      </dgm:t>
    </dgm:pt>
    <dgm:pt modelId="{5066E52B-5FCD-4CBE-90C2-19E6B934C0A0}" type="sibTrans" cxnId="{F1071CA0-513E-4915-BE81-068FA8F02123}">
      <dgm:prSet/>
      <dgm:spPr/>
      <dgm:t>
        <a:bodyPr/>
        <a:lstStyle/>
        <a:p>
          <a:endParaRPr lang="en-US"/>
        </a:p>
      </dgm:t>
    </dgm:pt>
    <dgm:pt modelId="{779CDAA0-306C-4DCE-A87F-9DA4E4D224D4}" type="pres">
      <dgm:prSet presAssocID="{447DCACD-747B-4135-912F-C0BA10C01503}" presName="root" presStyleCnt="0">
        <dgm:presLayoutVars>
          <dgm:dir/>
          <dgm:resizeHandles val="exact"/>
        </dgm:presLayoutVars>
      </dgm:prSet>
      <dgm:spPr/>
      <dgm:t>
        <a:bodyPr/>
        <a:lstStyle/>
        <a:p>
          <a:endParaRPr lang="en-US"/>
        </a:p>
      </dgm:t>
    </dgm:pt>
    <dgm:pt modelId="{C96A720F-A517-499B-9A38-15D4259AA7FA}" type="pres">
      <dgm:prSet presAssocID="{3BAC89AA-6DAA-4F29-B747-973BB22E32A3}" presName="compNode" presStyleCnt="0"/>
      <dgm:spPr/>
    </dgm:pt>
    <dgm:pt modelId="{B0EE2EDB-0A67-4C9A-BFA3-BAC9B19E500B}" type="pres">
      <dgm:prSet presAssocID="{3BAC89AA-6DAA-4F29-B747-973BB22E32A3}" presName="iconRect" presStyleLbl="node1" presStyleIdx="0" presStyleCnt="2" custScaleX="132825" custScaleY="12279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dgm:spPr>
      <dgm:t>
        <a:bodyPr/>
        <a:lstStyle/>
        <a:p>
          <a:endParaRPr lang="en-US"/>
        </a:p>
      </dgm:t>
      <dgm:extLst>
        <a:ext uri="{E40237B7-FDA0-4F09-8148-C483321AD2D9}">
          <dgm14:cNvPr xmlns:dgm14="http://schemas.microsoft.com/office/drawing/2010/diagram" id="0" name="" descr="Money"/>
        </a:ext>
      </dgm:extLst>
    </dgm:pt>
    <dgm:pt modelId="{E7FD1954-7DE2-449A-BEB9-87533A3690F8}" type="pres">
      <dgm:prSet presAssocID="{3BAC89AA-6DAA-4F29-B747-973BB22E32A3}" presName="spaceRect" presStyleCnt="0"/>
      <dgm:spPr/>
    </dgm:pt>
    <dgm:pt modelId="{1BD81C79-9C5C-457D-93A2-0DECAAB1863D}" type="pres">
      <dgm:prSet presAssocID="{3BAC89AA-6DAA-4F29-B747-973BB22E32A3}" presName="textRect" presStyleLbl="revTx" presStyleIdx="0" presStyleCnt="2">
        <dgm:presLayoutVars>
          <dgm:chMax val="1"/>
          <dgm:chPref val="1"/>
        </dgm:presLayoutVars>
      </dgm:prSet>
      <dgm:spPr/>
      <dgm:t>
        <a:bodyPr/>
        <a:lstStyle/>
        <a:p>
          <a:endParaRPr lang="en-US"/>
        </a:p>
      </dgm:t>
    </dgm:pt>
    <dgm:pt modelId="{DE8A651E-154E-429A-B3E3-0AE9329ACFA9}" type="pres">
      <dgm:prSet presAssocID="{0F799A46-85F8-47DF-B5E8-8262E03A829D}" presName="sibTrans" presStyleCnt="0"/>
      <dgm:spPr/>
    </dgm:pt>
    <dgm:pt modelId="{E10CF61B-F3A6-459C-BA7B-810BB8CA4A92}" type="pres">
      <dgm:prSet presAssocID="{4E316676-E854-48E0-A29A-597F2D62E0B3}" presName="compNode" presStyleCnt="0"/>
      <dgm:spPr/>
    </dgm:pt>
    <dgm:pt modelId="{CA7E6A31-3540-4305-A5BF-628B4280B0F4}" type="pres">
      <dgm:prSet presAssocID="{4E316676-E854-48E0-A29A-597F2D62E0B3}" presName="iconRect" presStyleLbl="node1" presStyleIdx="1" presStyleCnt="2" custScaleX="150532" custScaleY="11893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dgm:spPr>
      <dgm:t>
        <a:bodyPr/>
        <a:lstStyle/>
        <a:p>
          <a:endParaRPr lang="en-US"/>
        </a:p>
      </dgm:t>
      <dgm:extLst>
        <a:ext uri="{E40237B7-FDA0-4F09-8148-C483321AD2D9}">
          <dgm14:cNvPr xmlns:dgm14="http://schemas.microsoft.com/office/drawing/2010/diagram" id="0" name="" descr="Electric Car"/>
        </a:ext>
      </dgm:extLst>
    </dgm:pt>
    <dgm:pt modelId="{12D11FDA-62FD-4D43-B242-9940D6D21CD3}" type="pres">
      <dgm:prSet presAssocID="{4E316676-E854-48E0-A29A-597F2D62E0B3}" presName="spaceRect" presStyleCnt="0"/>
      <dgm:spPr/>
    </dgm:pt>
    <dgm:pt modelId="{B9083E78-ED1D-4486-9D85-8CBD4252E284}" type="pres">
      <dgm:prSet presAssocID="{4E316676-E854-48E0-A29A-597F2D62E0B3}" presName="textRect" presStyleLbl="revTx" presStyleIdx="1" presStyleCnt="2" custScaleX="98983">
        <dgm:presLayoutVars>
          <dgm:chMax val="1"/>
          <dgm:chPref val="1"/>
        </dgm:presLayoutVars>
      </dgm:prSet>
      <dgm:spPr/>
      <dgm:t>
        <a:bodyPr/>
        <a:lstStyle/>
        <a:p>
          <a:endParaRPr lang="en-US"/>
        </a:p>
      </dgm:t>
    </dgm:pt>
  </dgm:ptLst>
  <dgm:cxnLst>
    <dgm:cxn modelId="{8ADDE591-FAA0-4A47-981A-55D01103952C}" type="presOf" srcId="{3BAC89AA-6DAA-4F29-B747-973BB22E32A3}" destId="{1BD81C79-9C5C-457D-93A2-0DECAAB1863D}" srcOrd="0" destOrd="0" presId="urn:microsoft.com/office/officeart/2018/2/layout/IconLabelList"/>
    <dgm:cxn modelId="{F194EFC5-0E33-4C08-A024-B814E0704C26}" type="presOf" srcId="{4E316676-E854-48E0-A29A-597F2D62E0B3}" destId="{B9083E78-ED1D-4486-9D85-8CBD4252E284}" srcOrd="0" destOrd="0" presId="urn:microsoft.com/office/officeart/2018/2/layout/IconLabelList"/>
    <dgm:cxn modelId="{51ABED58-653A-4780-B89A-7A3264A4C789}" srcId="{447DCACD-747B-4135-912F-C0BA10C01503}" destId="{3BAC89AA-6DAA-4F29-B747-973BB22E32A3}" srcOrd="0" destOrd="0" parTransId="{0595BA45-1680-4B91-AB6C-05A25F8608A0}" sibTransId="{0F799A46-85F8-47DF-B5E8-8262E03A829D}"/>
    <dgm:cxn modelId="{3E8041A9-9AE9-4575-B3D4-C4D6F0DEBC92}" type="presOf" srcId="{447DCACD-747B-4135-912F-C0BA10C01503}" destId="{779CDAA0-306C-4DCE-A87F-9DA4E4D224D4}" srcOrd="0" destOrd="0" presId="urn:microsoft.com/office/officeart/2018/2/layout/IconLabelList"/>
    <dgm:cxn modelId="{F1071CA0-513E-4915-BE81-068FA8F02123}" srcId="{447DCACD-747B-4135-912F-C0BA10C01503}" destId="{4E316676-E854-48E0-A29A-597F2D62E0B3}" srcOrd="1" destOrd="0" parTransId="{C084C762-E967-4E57-9F60-A0E34D28C849}" sibTransId="{5066E52B-5FCD-4CBE-90C2-19E6B934C0A0}"/>
    <dgm:cxn modelId="{E4B1337A-56A5-4F63-9F03-FF92169FD34E}" type="presParOf" srcId="{779CDAA0-306C-4DCE-A87F-9DA4E4D224D4}" destId="{C96A720F-A517-499B-9A38-15D4259AA7FA}" srcOrd="0" destOrd="0" presId="urn:microsoft.com/office/officeart/2018/2/layout/IconLabelList"/>
    <dgm:cxn modelId="{FE2B148B-4777-4A0C-9AC6-0E0669D3B7D9}" type="presParOf" srcId="{C96A720F-A517-499B-9A38-15D4259AA7FA}" destId="{B0EE2EDB-0A67-4C9A-BFA3-BAC9B19E500B}" srcOrd="0" destOrd="0" presId="urn:microsoft.com/office/officeart/2018/2/layout/IconLabelList"/>
    <dgm:cxn modelId="{60F70BCA-7A00-42AB-9695-46A3EF8FBA67}" type="presParOf" srcId="{C96A720F-A517-499B-9A38-15D4259AA7FA}" destId="{E7FD1954-7DE2-449A-BEB9-87533A3690F8}" srcOrd="1" destOrd="0" presId="urn:microsoft.com/office/officeart/2018/2/layout/IconLabelList"/>
    <dgm:cxn modelId="{40E2E1D3-291F-4656-852C-96ECD5AAAE24}" type="presParOf" srcId="{C96A720F-A517-499B-9A38-15D4259AA7FA}" destId="{1BD81C79-9C5C-457D-93A2-0DECAAB1863D}" srcOrd="2" destOrd="0" presId="urn:microsoft.com/office/officeart/2018/2/layout/IconLabelList"/>
    <dgm:cxn modelId="{63D4D5D7-3F3B-4DFE-831F-6B839CFEFEE2}" type="presParOf" srcId="{779CDAA0-306C-4DCE-A87F-9DA4E4D224D4}" destId="{DE8A651E-154E-429A-B3E3-0AE9329ACFA9}" srcOrd="1" destOrd="0" presId="urn:microsoft.com/office/officeart/2018/2/layout/IconLabelList"/>
    <dgm:cxn modelId="{23E801DA-39AA-493B-A74F-12AA2D48D310}" type="presParOf" srcId="{779CDAA0-306C-4DCE-A87F-9DA4E4D224D4}" destId="{E10CF61B-F3A6-459C-BA7B-810BB8CA4A92}" srcOrd="2" destOrd="0" presId="urn:microsoft.com/office/officeart/2018/2/layout/IconLabelList"/>
    <dgm:cxn modelId="{DD923ECA-2433-41D4-A822-52D396F451A9}" type="presParOf" srcId="{E10CF61B-F3A6-459C-BA7B-810BB8CA4A92}" destId="{CA7E6A31-3540-4305-A5BF-628B4280B0F4}" srcOrd="0" destOrd="0" presId="urn:microsoft.com/office/officeart/2018/2/layout/IconLabelList"/>
    <dgm:cxn modelId="{A8BB5F35-A7BA-488B-B020-F9A49CF13919}" type="presParOf" srcId="{E10CF61B-F3A6-459C-BA7B-810BB8CA4A92}" destId="{12D11FDA-62FD-4D43-B242-9940D6D21CD3}" srcOrd="1" destOrd="0" presId="urn:microsoft.com/office/officeart/2018/2/layout/IconLabelList"/>
    <dgm:cxn modelId="{2AC8CB43-CEAC-405C-8D15-03655161B65B}" type="presParOf" srcId="{E10CF61B-F3A6-459C-BA7B-810BB8CA4A92}" destId="{B9083E78-ED1D-4486-9D85-8CBD4252E284}"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0ED1EC-CC7B-4451-8D82-443A5E50916C}">
      <dsp:nvSpPr>
        <dsp:cNvPr id="0" name=""/>
        <dsp:cNvSpPr/>
      </dsp:nvSpPr>
      <dsp:spPr>
        <a:xfrm>
          <a:off x="3470" y="103624"/>
          <a:ext cx="2070890" cy="484223"/>
        </a:xfrm>
        <a:prstGeom prst="chevron">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a:t>Advanced Crediting (up to 6 years)</a:t>
          </a:r>
        </a:p>
      </dsp:txBody>
      <dsp:txXfrm>
        <a:off x="245582" y="103624"/>
        <a:ext cx="1586667" cy="484223"/>
      </dsp:txXfrm>
    </dsp:sp>
    <dsp:sp modelId="{C3EB1AAC-A1F1-4CE9-8404-3877F24DFCCE}">
      <dsp:nvSpPr>
        <dsp:cNvPr id="0" name=""/>
        <dsp:cNvSpPr/>
      </dsp:nvSpPr>
      <dsp:spPr>
        <a:xfrm>
          <a:off x="1953305" y="103624"/>
          <a:ext cx="5069020" cy="484223"/>
        </a:xfrm>
        <a:prstGeom prst="chevron">
          <a:avLst/>
        </a:prstGeom>
        <a:solidFill>
          <a:schemeClr val="accent1">
            <a:shade val="80000"/>
            <a:hueOff val="-180047"/>
            <a:satOff val="-39154"/>
            <a:lumOff val="201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a:solidFill>
                <a:schemeClr val="bg1"/>
              </a:solidFill>
            </a:rPr>
            <a:t>Payback Period (up to 3 years greater than the advanced credits were approved for)</a:t>
          </a:r>
        </a:p>
      </dsp:txBody>
      <dsp:txXfrm>
        <a:off x="2195417" y="103624"/>
        <a:ext cx="4584797" cy="484223"/>
      </dsp:txXfrm>
    </dsp:sp>
    <dsp:sp modelId="{0C3638EA-ED26-47AE-9641-922987CCD228}">
      <dsp:nvSpPr>
        <dsp:cNvPr id="0" name=""/>
        <dsp:cNvSpPr/>
      </dsp:nvSpPr>
      <dsp:spPr>
        <a:xfrm>
          <a:off x="6901270" y="103624"/>
          <a:ext cx="1210558" cy="484223"/>
        </a:xfrm>
        <a:prstGeom prst="chevron">
          <a:avLst/>
        </a:prstGeom>
        <a:solidFill>
          <a:schemeClr val="accent1">
            <a:shade val="80000"/>
            <a:hueOff val="-360094"/>
            <a:satOff val="-78308"/>
            <a:lumOff val="403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n-US" sz="1300" kern="1200" dirty="0">
              <a:solidFill>
                <a:schemeClr val="bg1"/>
              </a:solidFill>
            </a:rPr>
            <a:t>Regular Crediting</a:t>
          </a:r>
        </a:p>
      </dsp:txBody>
      <dsp:txXfrm>
        <a:off x="7143382" y="103624"/>
        <a:ext cx="726335" cy="4842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EE139-EC77-448C-8658-B60845B119AD}">
      <dsp:nvSpPr>
        <dsp:cNvPr id="0" name=""/>
        <dsp:cNvSpPr/>
      </dsp:nvSpPr>
      <dsp:spPr>
        <a:xfrm>
          <a:off x="744" y="73872"/>
          <a:ext cx="1218902" cy="48756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lvl="0" algn="ctr" defTabSz="755650">
            <a:lnSpc>
              <a:spcPct val="90000"/>
            </a:lnSpc>
            <a:spcBef>
              <a:spcPct val="0"/>
            </a:spcBef>
            <a:spcAft>
              <a:spcPct val="35000"/>
            </a:spcAft>
          </a:pPr>
          <a:r>
            <a:rPr lang="en-US" sz="1700" kern="1200" dirty="0"/>
            <a:t>Credits</a:t>
          </a:r>
        </a:p>
      </dsp:txBody>
      <dsp:txXfrm>
        <a:off x="744" y="73872"/>
        <a:ext cx="1097012" cy="487560"/>
      </dsp:txXfrm>
    </dsp:sp>
    <dsp:sp modelId="{F44350B9-8129-488E-8776-33A8FDDE7C1E}">
      <dsp:nvSpPr>
        <dsp:cNvPr id="0" name=""/>
        <dsp:cNvSpPr/>
      </dsp:nvSpPr>
      <dsp:spPr>
        <a:xfrm>
          <a:off x="975866" y="73872"/>
          <a:ext cx="1218902" cy="48756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lvl="0" algn="ctr" defTabSz="755650">
            <a:lnSpc>
              <a:spcPct val="90000"/>
            </a:lnSpc>
            <a:spcBef>
              <a:spcPct val="0"/>
            </a:spcBef>
            <a:spcAft>
              <a:spcPct val="35000"/>
            </a:spcAft>
          </a:pPr>
          <a:r>
            <a:rPr lang="en-US" sz="1700" kern="1200" dirty="0"/>
            <a:t>Credits</a:t>
          </a:r>
        </a:p>
      </dsp:txBody>
      <dsp:txXfrm>
        <a:off x="1219646" y="73872"/>
        <a:ext cx="731342" cy="487560"/>
      </dsp:txXfrm>
    </dsp:sp>
    <dsp:sp modelId="{2D048068-F845-4E6D-AA03-0DA0676A7309}">
      <dsp:nvSpPr>
        <dsp:cNvPr id="0" name=""/>
        <dsp:cNvSpPr/>
      </dsp:nvSpPr>
      <dsp:spPr>
        <a:xfrm>
          <a:off x="1950987" y="73872"/>
          <a:ext cx="1218902" cy="48756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lvl="0" algn="ctr" defTabSz="755650">
            <a:lnSpc>
              <a:spcPct val="90000"/>
            </a:lnSpc>
            <a:spcBef>
              <a:spcPct val="0"/>
            </a:spcBef>
            <a:spcAft>
              <a:spcPct val="35000"/>
            </a:spcAft>
          </a:pPr>
          <a:r>
            <a:rPr lang="en-US" sz="1700" kern="1200" dirty="0"/>
            <a:t>Credits</a:t>
          </a:r>
        </a:p>
      </dsp:txBody>
      <dsp:txXfrm>
        <a:off x="2194767" y="73872"/>
        <a:ext cx="731342" cy="487560"/>
      </dsp:txXfrm>
    </dsp:sp>
    <dsp:sp modelId="{3328F823-B064-43B1-BFB3-887D87A41490}">
      <dsp:nvSpPr>
        <dsp:cNvPr id="0" name=""/>
        <dsp:cNvSpPr/>
      </dsp:nvSpPr>
      <dsp:spPr>
        <a:xfrm>
          <a:off x="2926109" y="73872"/>
          <a:ext cx="1218902" cy="48756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lvl="0" algn="ctr" defTabSz="755650">
            <a:lnSpc>
              <a:spcPct val="90000"/>
            </a:lnSpc>
            <a:spcBef>
              <a:spcPct val="0"/>
            </a:spcBef>
            <a:spcAft>
              <a:spcPct val="35000"/>
            </a:spcAft>
          </a:pPr>
          <a:r>
            <a:rPr lang="en-US" sz="1700" kern="1200" dirty="0"/>
            <a:t>Credits</a:t>
          </a:r>
        </a:p>
      </dsp:txBody>
      <dsp:txXfrm>
        <a:off x="3169889" y="73872"/>
        <a:ext cx="731342" cy="487560"/>
      </dsp:txXfrm>
    </dsp:sp>
    <dsp:sp modelId="{FFE1696B-8258-4CB7-8963-26C6A07C80BC}">
      <dsp:nvSpPr>
        <dsp:cNvPr id="0" name=""/>
        <dsp:cNvSpPr/>
      </dsp:nvSpPr>
      <dsp:spPr>
        <a:xfrm>
          <a:off x="3901231" y="73872"/>
          <a:ext cx="1218902" cy="48756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lvl="0" algn="ctr" defTabSz="755650">
            <a:lnSpc>
              <a:spcPct val="90000"/>
            </a:lnSpc>
            <a:spcBef>
              <a:spcPct val="0"/>
            </a:spcBef>
            <a:spcAft>
              <a:spcPct val="35000"/>
            </a:spcAft>
          </a:pPr>
          <a:r>
            <a:rPr lang="en-US" sz="1700" kern="1200" dirty="0"/>
            <a:t>Credits</a:t>
          </a:r>
        </a:p>
      </dsp:txBody>
      <dsp:txXfrm>
        <a:off x="4145011" y="73872"/>
        <a:ext cx="731342" cy="487560"/>
      </dsp:txXfrm>
    </dsp:sp>
    <dsp:sp modelId="{03C5D968-8623-40DC-BACA-34DB46E51F2C}">
      <dsp:nvSpPr>
        <dsp:cNvPr id="0" name=""/>
        <dsp:cNvSpPr/>
      </dsp:nvSpPr>
      <dsp:spPr>
        <a:xfrm>
          <a:off x="4876353" y="73872"/>
          <a:ext cx="1218902" cy="48756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lvl="0" algn="ctr" defTabSz="755650">
            <a:lnSpc>
              <a:spcPct val="90000"/>
            </a:lnSpc>
            <a:spcBef>
              <a:spcPct val="0"/>
            </a:spcBef>
            <a:spcAft>
              <a:spcPct val="35000"/>
            </a:spcAft>
          </a:pPr>
          <a:r>
            <a:rPr lang="en-US" sz="1700" kern="1200" dirty="0"/>
            <a:t>Credits</a:t>
          </a:r>
        </a:p>
      </dsp:txBody>
      <dsp:txXfrm>
        <a:off x="5120133" y="73872"/>
        <a:ext cx="731342" cy="4875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EC4FD6-4AE4-47F2-AD50-2B0D01E42987}">
      <dsp:nvSpPr>
        <dsp:cNvPr id="0" name=""/>
        <dsp:cNvSpPr/>
      </dsp:nvSpPr>
      <dsp:spPr>
        <a:xfrm rot="5400000">
          <a:off x="1049912" y="925103"/>
          <a:ext cx="426803" cy="485900"/>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95A704-A1FA-4DDE-87E5-523239A01114}">
      <dsp:nvSpPr>
        <dsp:cNvPr id="0" name=""/>
        <dsp:cNvSpPr/>
      </dsp:nvSpPr>
      <dsp:spPr>
        <a:xfrm>
          <a:off x="891904" y="430163"/>
          <a:ext cx="718485" cy="502916"/>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Application</a:t>
          </a:r>
        </a:p>
      </dsp:txBody>
      <dsp:txXfrm>
        <a:off x="916459" y="454718"/>
        <a:ext cx="669375" cy="453806"/>
      </dsp:txXfrm>
    </dsp:sp>
    <dsp:sp modelId="{39C3596D-806D-4B78-A5D3-4C90C535F9D8}">
      <dsp:nvSpPr>
        <dsp:cNvPr id="0" name=""/>
        <dsp:cNvSpPr/>
      </dsp:nvSpPr>
      <dsp:spPr>
        <a:xfrm>
          <a:off x="1600534" y="419099"/>
          <a:ext cx="4385285" cy="406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Estimate  the amount of electricity dispensed over a longer period of time</a:t>
          </a:r>
        </a:p>
      </dsp:txBody>
      <dsp:txXfrm>
        <a:off x="1600534" y="419099"/>
        <a:ext cx="4385285" cy="406479"/>
      </dsp:txXfrm>
    </dsp:sp>
    <dsp:sp modelId="{F91FDA3F-8C9A-4D02-99AE-84788AA05F7D}">
      <dsp:nvSpPr>
        <dsp:cNvPr id="0" name=""/>
        <dsp:cNvSpPr/>
      </dsp:nvSpPr>
      <dsp:spPr>
        <a:xfrm rot="5400000">
          <a:off x="1869892" y="1404636"/>
          <a:ext cx="426803" cy="485900"/>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BAF0D9-932F-4EF9-9BA7-73805155DFE5}">
      <dsp:nvSpPr>
        <dsp:cNvPr id="0" name=""/>
        <dsp:cNvSpPr/>
      </dsp:nvSpPr>
      <dsp:spPr>
        <a:xfrm>
          <a:off x="1752932" y="909694"/>
          <a:ext cx="718485" cy="502916"/>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Agreement</a:t>
          </a:r>
        </a:p>
      </dsp:txBody>
      <dsp:txXfrm>
        <a:off x="1777487" y="934249"/>
        <a:ext cx="669375" cy="453806"/>
      </dsp:txXfrm>
    </dsp:sp>
    <dsp:sp modelId="{3BFC511A-779B-4CE8-9E51-2475DEAC5CF7}">
      <dsp:nvSpPr>
        <dsp:cNvPr id="0" name=""/>
        <dsp:cNvSpPr/>
      </dsp:nvSpPr>
      <dsp:spPr>
        <a:xfrm>
          <a:off x="2570523" y="912565"/>
          <a:ext cx="3627508" cy="406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Agree on how many credits will be advanced</a:t>
          </a:r>
        </a:p>
      </dsp:txBody>
      <dsp:txXfrm>
        <a:off x="2570523" y="912565"/>
        <a:ext cx="3627508" cy="406479"/>
      </dsp:txXfrm>
    </dsp:sp>
    <dsp:sp modelId="{52A1D567-CF98-4BFA-828D-1814A0AC85DA}">
      <dsp:nvSpPr>
        <dsp:cNvPr id="0" name=""/>
        <dsp:cNvSpPr/>
      </dsp:nvSpPr>
      <dsp:spPr>
        <a:xfrm rot="5400000">
          <a:off x="3001677" y="1859373"/>
          <a:ext cx="426803" cy="485900"/>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4428D6-BA44-4438-9696-6960201FBF70}">
      <dsp:nvSpPr>
        <dsp:cNvPr id="0" name=""/>
        <dsp:cNvSpPr/>
      </dsp:nvSpPr>
      <dsp:spPr>
        <a:xfrm>
          <a:off x="2972132" y="1409699"/>
          <a:ext cx="718485" cy="502916"/>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Selling Credits</a:t>
          </a:r>
        </a:p>
      </dsp:txBody>
      <dsp:txXfrm>
        <a:off x="2996687" y="1434254"/>
        <a:ext cx="669375" cy="453806"/>
      </dsp:txXfrm>
    </dsp:sp>
    <dsp:sp modelId="{ECE0364D-3254-4D1F-963E-44F6BA840034}">
      <dsp:nvSpPr>
        <dsp:cNvPr id="0" name=""/>
        <dsp:cNvSpPr/>
      </dsp:nvSpPr>
      <dsp:spPr>
        <a:xfrm>
          <a:off x="4047805" y="1407929"/>
          <a:ext cx="3473301" cy="406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Sell credits within the Oregon Fuels Reporting System</a:t>
          </a:r>
        </a:p>
      </dsp:txBody>
      <dsp:txXfrm>
        <a:off x="4047805" y="1407929"/>
        <a:ext cx="3473301" cy="406479"/>
      </dsp:txXfrm>
    </dsp:sp>
    <dsp:sp modelId="{A9615C84-5A76-4D83-ACE5-22CC57082EE5}">
      <dsp:nvSpPr>
        <dsp:cNvPr id="0" name=""/>
        <dsp:cNvSpPr/>
      </dsp:nvSpPr>
      <dsp:spPr>
        <a:xfrm rot="5400000">
          <a:off x="4373279" y="2346956"/>
          <a:ext cx="426803" cy="485900"/>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AA1152-1F50-48CA-B8D7-ED6D7FB252BB}">
      <dsp:nvSpPr>
        <dsp:cNvPr id="0" name=""/>
        <dsp:cNvSpPr/>
      </dsp:nvSpPr>
      <dsp:spPr>
        <a:xfrm>
          <a:off x="4267532" y="1911031"/>
          <a:ext cx="718485" cy="502916"/>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Using Revenue</a:t>
          </a:r>
        </a:p>
      </dsp:txBody>
      <dsp:txXfrm>
        <a:off x="4292087" y="1935586"/>
        <a:ext cx="669375" cy="453806"/>
      </dsp:txXfrm>
    </dsp:sp>
    <dsp:sp modelId="{3F90B6F0-FA5F-4565-B7B9-8E67E1BDD4A6}">
      <dsp:nvSpPr>
        <dsp:cNvPr id="0" name=""/>
        <dsp:cNvSpPr/>
      </dsp:nvSpPr>
      <dsp:spPr>
        <a:xfrm>
          <a:off x="7036345" y="2190247"/>
          <a:ext cx="522557" cy="406479"/>
        </a:xfrm>
        <a:prstGeom prst="rect">
          <a:avLst/>
        </a:prstGeom>
        <a:noFill/>
        <a:ln>
          <a:noFill/>
        </a:ln>
        <a:effectLst/>
      </dsp:spPr>
      <dsp:style>
        <a:lnRef idx="0">
          <a:scrgbClr r="0" g="0" b="0"/>
        </a:lnRef>
        <a:fillRef idx="0">
          <a:scrgbClr r="0" g="0" b="0"/>
        </a:fillRef>
        <a:effectRef idx="0">
          <a:scrgbClr r="0" g="0" b="0"/>
        </a:effectRef>
        <a:fontRef idx="minor"/>
      </dsp:style>
    </dsp:sp>
    <dsp:sp modelId="{4A1C7ADD-666F-4CCD-B5D5-83DEDB0BB22B}">
      <dsp:nvSpPr>
        <dsp:cNvPr id="0" name=""/>
        <dsp:cNvSpPr/>
      </dsp:nvSpPr>
      <dsp:spPr>
        <a:xfrm>
          <a:off x="5258134" y="2505896"/>
          <a:ext cx="718485" cy="502916"/>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Payback</a:t>
          </a:r>
        </a:p>
      </dsp:txBody>
      <dsp:txXfrm>
        <a:off x="5282689" y="2530451"/>
        <a:ext cx="669375" cy="4538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EE2EDB-0A67-4C9A-BFA3-BAC9B19E500B}">
      <dsp:nvSpPr>
        <dsp:cNvPr id="0" name=""/>
        <dsp:cNvSpPr/>
      </dsp:nvSpPr>
      <dsp:spPr>
        <a:xfrm>
          <a:off x="1649959" y="802"/>
          <a:ext cx="947701" cy="87613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D81C79-9C5C-457D-93A2-0DECAAB1863D}">
      <dsp:nvSpPr>
        <dsp:cNvPr id="0" name=""/>
        <dsp:cNvSpPr/>
      </dsp:nvSpPr>
      <dsp:spPr>
        <a:xfrm>
          <a:off x="1331036" y="1272715"/>
          <a:ext cx="1585546" cy="1989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00100">
            <a:lnSpc>
              <a:spcPct val="100000"/>
            </a:lnSpc>
            <a:spcBef>
              <a:spcPct val="0"/>
            </a:spcBef>
            <a:spcAft>
              <a:spcPct val="35000"/>
            </a:spcAft>
          </a:pPr>
          <a:r>
            <a:rPr lang="en-US" sz="1800" kern="1200" dirty="0"/>
            <a:t>Estimated </a:t>
          </a:r>
          <a:r>
            <a:rPr lang="en-US" sz="1800" b="1" kern="1200" dirty="0"/>
            <a:t>$650k</a:t>
          </a:r>
          <a:r>
            <a:rPr lang="en-US" sz="1800" kern="1200" dirty="0"/>
            <a:t> in grant funding will be available</a:t>
          </a:r>
        </a:p>
      </dsp:txBody>
      <dsp:txXfrm>
        <a:off x="1331036" y="1272715"/>
        <a:ext cx="1585546" cy="1989985"/>
      </dsp:txXfrm>
    </dsp:sp>
    <dsp:sp modelId="{CA7E6A31-3540-4305-A5BF-628B4280B0F4}">
      <dsp:nvSpPr>
        <dsp:cNvPr id="0" name=""/>
        <dsp:cNvSpPr/>
      </dsp:nvSpPr>
      <dsp:spPr>
        <a:xfrm>
          <a:off x="3449807" y="7691"/>
          <a:ext cx="1074039" cy="84857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083E78-ED1D-4486-9D85-8CBD4252E284}">
      <dsp:nvSpPr>
        <dsp:cNvPr id="0" name=""/>
        <dsp:cNvSpPr/>
      </dsp:nvSpPr>
      <dsp:spPr>
        <a:xfrm>
          <a:off x="3202034" y="1265827"/>
          <a:ext cx="1553460" cy="1989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11200">
            <a:lnSpc>
              <a:spcPct val="100000"/>
            </a:lnSpc>
            <a:spcBef>
              <a:spcPct val="0"/>
            </a:spcBef>
            <a:spcAft>
              <a:spcPct val="35000"/>
            </a:spcAft>
          </a:pPr>
          <a:r>
            <a:rPr lang="en-US" sz="1600" kern="1200" dirty="0"/>
            <a:t>Funding awards will cover eligible costs associated with studying, planning, promoting, or deploying electric transportation technology and projects</a:t>
          </a:r>
        </a:p>
      </dsp:txBody>
      <dsp:txXfrm>
        <a:off x="3202034" y="1265827"/>
        <a:ext cx="1553460" cy="198998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0.12121</cdr:x>
      <cdr:y>0.42867</cdr:y>
    </cdr:from>
    <cdr:to>
      <cdr:x>0.52675</cdr:x>
      <cdr:y>0.49647</cdr:y>
    </cdr:to>
    <cdr:sp macro="" textlink="">
      <cdr:nvSpPr>
        <cdr:cNvPr id="2" name="Right Brace 1"/>
        <cdr:cNvSpPr/>
      </cdr:nvSpPr>
      <cdr:spPr>
        <a:xfrm xmlns:a="http://schemas.openxmlformats.org/drawingml/2006/main" rot="5400000">
          <a:off x="2291640" y="549975"/>
          <a:ext cx="304815" cy="3059297"/>
        </a:xfrm>
        <a:prstGeom xmlns:a="http://schemas.openxmlformats.org/drawingml/2006/main" prst="rightBrace">
          <a:avLst/>
        </a:prstGeom>
        <a:noFill xmlns:a="http://schemas.openxmlformats.org/drawingml/2006/main"/>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0.52525</cdr:x>
      <cdr:y>0.74717</cdr:y>
    </cdr:from>
    <cdr:to>
      <cdr:x>0.97895</cdr:x>
      <cdr:y>0.81496</cdr:y>
    </cdr:to>
    <cdr:sp macro="" textlink="">
      <cdr:nvSpPr>
        <cdr:cNvPr id="3" name="Right Brace 2"/>
        <cdr:cNvSpPr/>
      </cdr:nvSpPr>
      <cdr:spPr>
        <a:xfrm xmlns:a="http://schemas.openxmlformats.org/drawingml/2006/main" rot="5400000">
          <a:off x="5521326" y="1800214"/>
          <a:ext cx="304770" cy="3422622"/>
        </a:xfrm>
        <a:prstGeom xmlns:a="http://schemas.openxmlformats.org/drawingml/2006/main" prst="rightBrace">
          <a:avLst/>
        </a:prstGeom>
        <a:noFill xmlns:a="http://schemas.openxmlformats.org/drawingml/2006/main"/>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0.50113</cdr:x>
      <cdr:y>0.80465</cdr:y>
    </cdr:from>
    <cdr:to>
      <cdr:x>1</cdr:x>
      <cdr:y>0.87995</cdr:y>
    </cdr:to>
    <cdr:sp macro="" textlink="">
      <cdr:nvSpPr>
        <cdr:cNvPr id="4" name="TextBox 2"/>
        <cdr:cNvSpPr txBox="1"/>
      </cdr:nvSpPr>
      <cdr:spPr>
        <a:xfrm xmlns:a="http://schemas.openxmlformats.org/drawingml/2006/main">
          <a:off x="3780424" y="3617527"/>
          <a:ext cx="3763376" cy="33853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dirty="0"/>
            <a:t>Future standards subject to future rulemaking</a:t>
          </a:r>
          <a:endParaRPr lang="en-ZW" sz="1600" dirty="0"/>
        </a:p>
      </cdr:txBody>
    </cdr:sp>
  </cdr:relSizeAnchor>
  <cdr:relSizeAnchor xmlns:cdr="http://schemas.openxmlformats.org/drawingml/2006/chartDrawing">
    <cdr:from>
      <cdr:x>0.08081</cdr:x>
      <cdr:y>0.49204</cdr:y>
    </cdr:from>
    <cdr:to>
      <cdr:x>0.57968</cdr:x>
      <cdr:y>0.56735</cdr:y>
    </cdr:to>
    <cdr:sp macro="" textlink="">
      <cdr:nvSpPr>
        <cdr:cNvPr id="5" name="TextBox 2"/>
        <cdr:cNvSpPr txBox="1"/>
      </cdr:nvSpPr>
      <cdr:spPr>
        <a:xfrm xmlns:a="http://schemas.openxmlformats.org/drawingml/2006/main">
          <a:off x="609600" y="2212129"/>
          <a:ext cx="3763376"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t>Current standards</a:t>
          </a:r>
          <a:endParaRPr lang="en-ZW" sz="1600" dirty="0"/>
        </a:p>
      </cdr:txBody>
    </cdr:sp>
  </cdr:relSizeAnchor>
  <cdr:relSizeAnchor xmlns:cdr="http://schemas.openxmlformats.org/drawingml/2006/chartDrawing">
    <cdr:from>
      <cdr:x>0.48571</cdr:x>
      <cdr:y>0.52295</cdr:y>
    </cdr:from>
    <cdr:to>
      <cdr:x>0.72727</cdr:x>
      <cdr:y>0.70511</cdr:y>
    </cdr:to>
    <cdr:sp macro="" textlink="">
      <cdr:nvSpPr>
        <cdr:cNvPr id="6" name="TextBox 7"/>
        <cdr:cNvSpPr txBox="1"/>
      </cdr:nvSpPr>
      <cdr:spPr>
        <a:xfrm xmlns:a="http://schemas.openxmlformats.org/drawingml/2006/main">
          <a:off x="2914624" y="1855455"/>
          <a:ext cx="1449541" cy="646331"/>
        </a:xfrm>
        <a:prstGeom xmlns:a="http://schemas.openxmlformats.org/drawingml/2006/main" prst="rect">
          <a:avLst/>
        </a:prstGeom>
        <a:solidFill xmlns:a="http://schemas.openxmlformats.org/drawingml/2006/main">
          <a:srgbClr val="3F8D6F"/>
        </a:solidFill>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dirty="0">
              <a:solidFill>
                <a:schemeClr val="bg1"/>
              </a:solidFill>
            </a:rPr>
            <a:t>Credit</a:t>
          </a:r>
          <a:r>
            <a:rPr lang="en-US" b="1" dirty="0">
              <a:solidFill>
                <a:schemeClr val="bg1"/>
              </a:solidFill>
            </a:rPr>
            <a:t> Generation</a:t>
          </a:r>
          <a:endParaRPr lang="en-ZW" b="1"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995091-B534-49B2-9FE8-B435AD5FFBC5}" type="datetimeFigureOut">
              <a:rPr lang="en-US" smtClean="0"/>
              <a:t>7/7/2021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122F71-8813-435E-9B00-1BDF793B0C00}" type="slidenum">
              <a:rPr lang="en-US" smtClean="0"/>
              <a:t>‹#›</a:t>
            </a:fld>
            <a:endParaRPr lang="en-US"/>
          </a:p>
        </p:txBody>
      </p:sp>
    </p:spTree>
    <p:extLst>
      <p:ext uri="{BB962C8B-B14F-4D97-AF65-F5344CB8AC3E}">
        <p14:creationId xmlns:p14="http://schemas.microsoft.com/office/powerpoint/2010/main" val="1440460771"/>
      </p:ext>
    </p:extLst>
  </p:cSld>
  <p:clrMap bg1="lt1" tx1="dk1" bg2="lt2" tx2="dk2" accent1="accent1" accent2="accent2" accent3="accent3" accent4="accent4" accent5="accent5" accent6="accent6" hlink="hlink" folHlink="folHlink"/>
  <p:notesStyle>
    <a:lvl1pPr marL="0" algn="l" defTabSz="914333" rtl="0" eaLnBrk="1" latinLnBrk="0" hangingPunct="1">
      <a:defRPr sz="1200" kern="1200">
        <a:solidFill>
          <a:schemeClr val="tx1"/>
        </a:solidFill>
        <a:latin typeface="+mn-lt"/>
        <a:ea typeface="+mn-ea"/>
        <a:cs typeface="+mn-cs"/>
      </a:defRPr>
    </a:lvl1pPr>
    <a:lvl2pPr marL="457166" algn="l" defTabSz="914333" rtl="0" eaLnBrk="1" latinLnBrk="0" hangingPunct="1">
      <a:defRPr sz="1200" kern="1200">
        <a:solidFill>
          <a:schemeClr val="tx1"/>
        </a:solidFill>
        <a:latin typeface="+mn-lt"/>
        <a:ea typeface="+mn-ea"/>
        <a:cs typeface="+mn-cs"/>
      </a:defRPr>
    </a:lvl2pPr>
    <a:lvl3pPr marL="914333" algn="l" defTabSz="914333" rtl="0" eaLnBrk="1" latinLnBrk="0" hangingPunct="1">
      <a:defRPr sz="1200" kern="1200">
        <a:solidFill>
          <a:schemeClr val="tx1"/>
        </a:solidFill>
        <a:latin typeface="+mn-lt"/>
        <a:ea typeface="+mn-ea"/>
        <a:cs typeface="+mn-cs"/>
      </a:defRPr>
    </a:lvl3pPr>
    <a:lvl4pPr marL="1371498" algn="l" defTabSz="914333" rtl="0" eaLnBrk="1" latinLnBrk="0" hangingPunct="1">
      <a:defRPr sz="1200" kern="1200">
        <a:solidFill>
          <a:schemeClr val="tx1"/>
        </a:solidFill>
        <a:latin typeface="+mn-lt"/>
        <a:ea typeface="+mn-ea"/>
        <a:cs typeface="+mn-cs"/>
      </a:defRPr>
    </a:lvl4pPr>
    <a:lvl5pPr marL="1828664" algn="l" defTabSz="914333" rtl="0" eaLnBrk="1" latinLnBrk="0" hangingPunct="1">
      <a:defRPr sz="1200" kern="1200">
        <a:solidFill>
          <a:schemeClr val="tx1"/>
        </a:solidFill>
        <a:latin typeface="+mn-lt"/>
        <a:ea typeface="+mn-ea"/>
        <a:cs typeface="+mn-cs"/>
      </a:defRPr>
    </a:lvl5pPr>
    <a:lvl6pPr marL="2285829" algn="l" defTabSz="914333" rtl="0" eaLnBrk="1" latinLnBrk="0" hangingPunct="1">
      <a:defRPr sz="1200" kern="1200">
        <a:solidFill>
          <a:schemeClr val="tx1"/>
        </a:solidFill>
        <a:latin typeface="+mn-lt"/>
        <a:ea typeface="+mn-ea"/>
        <a:cs typeface="+mn-cs"/>
      </a:defRPr>
    </a:lvl6pPr>
    <a:lvl7pPr marL="2742995" algn="l" defTabSz="914333" rtl="0" eaLnBrk="1" latinLnBrk="0" hangingPunct="1">
      <a:defRPr sz="1200" kern="1200">
        <a:solidFill>
          <a:schemeClr val="tx1"/>
        </a:solidFill>
        <a:latin typeface="+mn-lt"/>
        <a:ea typeface="+mn-ea"/>
        <a:cs typeface="+mn-cs"/>
      </a:defRPr>
    </a:lvl7pPr>
    <a:lvl8pPr marL="3200160" algn="l" defTabSz="914333" rtl="0" eaLnBrk="1" latinLnBrk="0" hangingPunct="1">
      <a:defRPr sz="1200" kern="1200">
        <a:solidFill>
          <a:schemeClr val="tx1"/>
        </a:solidFill>
        <a:latin typeface="+mn-lt"/>
        <a:ea typeface="+mn-ea"/>
        <a:cs typeface="+mn-cs"/>
      </a:defRPr>
    </a:lvl8pPr>
    <a:lvl9pPr marL="3657326" algn="l" defTabSz="9143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Cory-Ann Wind works for the Oregon Department of Environmental Quality as the Oregon Clean Fuels</a:t>
            </a:r>
          </a:p>
          <a:p>
            <a:r>
              <a:rPr lang="en-US" dirty="0" smtClean="0"/>
              <a:t>Program Manager. Cory has worked for ODEQ for over 28 years, the last 11 in fuels, transportation, and</a:t>
            </a:r>
          </a:p>
          <a:p>
            <a:r>
              <a:rPr lang="en-US" dirty="0" smtClean="0"/>
              <a:t>climate policy. Cory holds a B.S. in </a:t>
            </a:r>
            <a:r>
              <a:rPr lang="en-US" dirty="0" err="1" smtClean="0"/>
              <a:t>BioResources</a:t>
            </a:r>
            <a:r>
              <a:rPr lang="en-US" dirty="0" smtClean="0"/>
              <a:t> Engineering from Oregon State University.</a:t>
            </a:r>
            <a:endParaRPr lang="en-US" dirty="0"/>
          </a:p>
        </p:txBody>
      </p:sp>
      <p:sp>
        <p:nvSpPr>
          <p:cNvPr id="4" name="Slide Number Placeholder 3"/>
          <p:cNvSpPr>
            <a:spLocks noGrp="1"/>
          </p:cNvSpPr>
          <p:nvPr>
            <p:ph type="sldNum" sz="quarter" idx="10"/>
          </p:nvPr>
        </p:nvSpPr>
        <p:spPr/>
        <p:txBody>
          <a:bodyPr/>
          <a:lstStyle/>
          <a:p>
            <a:fld id="{BA122F71-8813-435E-9B00-1BDF793B0C00}" type="slidenum">
              <a:rPr lang="en-US" smtClean="0"/>
              <a:t>3</a:t>
            </a:fld>
            <a:endParaRPr lang="en-US"/>
          </a:p>
        </p:txBody>
      </p:sp>
    </p:spTree>
    <p:extLst>
      <p:ext uri="{BB962C8B-B14F-4D97-AF65-F5344CB8AC3E}">
        <p14:creationId xmlns:p14="http://schemas.microsoft.com/office/powerpoint/2010/main" val="4195784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100" dirty="0"/>
              <a:t>Districts report eligible transportation costs and then we  divide by </a:t>
            </a:r>
            <a:r>
              <a:rPr lang="en-US" sz="1100" dirty="0" err="1"/>
              <a:t>ADMr</a:t>
            </a:r>
            <a:r>
              <a:rPr lang="en-US" sz="1100" dirty="0"/>
              <a:t>. We then take the cost per </a:t>
            </a:r>
            <a:r>
              <a:rPr lang="en-US" sz="1100" dirty="0" err="1"/>
              <a:t>ADMr</a:t>
            </a:r>
            <a:r>
              <a:rPr lang="en-US" sz="1100" dirty="0"/>
              <a:t> and rank the districts, those with higher costs per student are at the top and so on. This sets the rate 70, 80, or 90. That rate is then multiplied by eligible transportation costs to get the amount of the reimbursement.</a:t>
            </a:r>
          </a:p>
          <a:p>
            <a:r>
              <a:rPr lang="en-US" baseline="0" dirty="0" smtClean="0"/>
              <a:t>It takes more funding for rural districts to provide the same level of service as a district along I5.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122003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62175" indent="-162175">
              <a:buFont typeface="Arial" panose="020B0604020202020204" pitchFamily="34" charset="0"/>
              <a:buChar char="•"/>
            </a:pPr>
            <a:r>
              <a:rPr lang="en-US" dirty="0" smtClean="0"/>
              <a:t>The transportation grant</a:t>
            </a:r>
            <a:r>
              <a:rPr lang="en-US" baseline="0" dirty="0" smtClean="0"/>
              <a:t> is </a:t>
            </a:r>
            <a:r>
              <a:rPr lang="en-US" dirty="0" smtClean="0"/>
              <a:t>eligible transportation costs divided by </a:t>
            </a:r>
            <a:r>
              <a:rPr lang="en-US" dirty="0" err="1" smtClean="0"/>
              <a:t>ADMr</a:t>
            </a:r>
            <a:r>
              <a:rPr lang="en-US" dirty="0" smtClean="0"/>
              <a:t>. You take that number and rank districts, this sets the rate as 70, 80, or 90. That rate is then multiplied by eligible transportation costs to get the amount of the reimbursement.</a:t>
            </a:r>
          </a:p>
          <a:p>
            <a:pPr marL="162175" indent="-162175">
              <a:buFont typeface="Arial" panose="020B0604020202020204" pitchFamily="34" charset="0"/>
              <a:buChar char="•"/>
            </a:pPr>
            <a:endParaRPr lang="en-US" dirty="0" smtClean="0"/>
          </a:p>
          <a:p>
            <a:pPr marL="162175" indent="-162175">
              <a:buFont typeface="Arial" panose="020B0604020202020204" pitchFamily="34" charset="0"/>
              <a:buChar char="•"/>
            </a:pPr>
            <a:r>
              <a:rPr lang="en-US" dirty="0" smtClean="0"/>
              <a:t>Have a discussion about how different districts track miles</a:t>
            </a:r>
          </a:p>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437593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Esther is a Project Manager at Pacific Power and supports the day to day  administration of transportation electrification programs. Prior to Pacific Power, Esther had a diverse background in both the public and private sector. She started her career in sustainability at </a:t>
            </a:r>
            <a:r>
              <a:rPr lang="en-US" sz="1200" b="0" i="0" kern="1200" dirty="0" err="1" smtClean="0">
                <a:solidFill>
                  <a:schemeClr val="tx1"/>
                </a:solidFill>
                <a:effectLst/>
                <a:latin typeface="+mn-lt"/>
                <a:ea typeface="+mn-ea"/>
                <a:cs typeface="+mn-cs"/>
              </a:rPr>
              <a:t>Enhabit</a:t>
            </a:r>
            <a:r>
              <a:rPr lang="en-US" sz="1200" b="0" i="0" kern="1200" dirty="0" smtClean="0">
                <a:solidFill>
                  <a:schemeClr val="tx1"/>
                </a:solidFill>
                <a:effectLst/>
                <a:latin typeface="+mn-lt"/>
                <a:ea typeface="+mn-ea"/>
                <a:cs typeface="+mn-cs"/>
              </a:rPr>
              <a:t> supporting home efficiency and weatherization. Recently she's helped launch </a:t>
            </a:r>
            <a:r>
              <a:rPr lang="en-US" sz="1200" b="0" i="0" kern="1200" dirty="0" err="1" smtClean="0">
                <a:solidFill>
                  <a:schemeClr val="tx1"/>
                </a:solidFill>
                <a:effectLst/>
                <a:latin typeface="+mn-lt"/>
                <a:ea typeface="+mn-ea"/>
                <a:cs typeface="+mn-cs"/>
              </a:rPr>
              <a:t>ReachNow's</a:t>
            </a:r>
            <a:r>
              <a:rPr lang="en-US" sz="1200" b="0" i="0" kern="1200" dirty="0" smtClean="0">
                <a:solidFill>
                  <a:schemeClr val="tx1"/>
                </a:solidFill>
                <a:effectLst/>
                <a:latin typeface="+mn-lt"/>
                <a:ea typeface="+mn-ea"/>
                <a:cs typeface="+mn-cs"/>
              </a:rPr>
              <a:t> car share service in Portland and opened </a:t>
            </a:r>
            <a:r>
              <a:rPr lang="en-US" sz="1200" b="0" i="0" kern="1200" dirty="0" err="1" smtClean="0">
                <a:solidFill>
                  <a:schemeClr val="tx1"/>
                </a:solidFill>
                <a:effectLst/>
                <a:latin typeface="+mn-lt"/>
                <a:ea typeface="+mn-ea"/>
                <a:cs typeface="+mn-cs"/>
              </a:rPr>
              <a:t>Forth's</a:t>
            </a:r>
            <a:r>
              <a:rPr lang="en-US" sz="1200" b="0" i="0" kern="1200" dirty="0" smtClean="0">
                <a:solidFill>
                  <a:schemeClr val="tx1"/>
                </a:solidFill>
                <a:effectLst/>
                <a:latin typeface="+mn-lt"/>
                <a:ea typeface="+mn-ea"/>
                <a:cs typeface="+mn-cs"/>
              </a:rPr>
              <a:t> Electric Vehicle Showcase. She's passionate about transportation equity and working with BIPOC communities. </a:t>
            </a:r>
          </a:p>
          <a:p>
            <a:r>
              <a:rPr lang="en-US" sz="1200" b="0" i="0" kern="1200" dirty="0" smtClean="0">
                <a:solidFill>
                  <a:schemeClr val="tx1"/>
                </a:solidFill>
                <a:effectLst/>
                <a:latin typeface="+mn-lt"/>
                <a:ea typeface="+mn-ea"/>
                <a:cs typeface="+mn-cs"/>
              </a:rPr>
              <a:t>Esther holds a Bachelor's of Science degree in Geography and Regional Development from the University of Arizona. </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A122F71-8813-435E-9B00-1BDF793B0C00}" type="slidenum">
              <a:rPr lang="en-US">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696147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2D6032-E596-974D-BF61-442185445F86}"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857996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2D6032-E596-974D-BF61-442185445F86}"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1018671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Angela Parker is a member of the team that has developed and is implementing DEQ’s new Diesel Emissions Mitigation Grants.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A122F71-8813-435E-9B00-1BDF793B0C00}" type="slidenum">
              <a:rPr lang="en-US">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696147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a:t>
            </a:r>
            <a:r>
              <a:rPr lang="en-US" baseline="0" dirty="0"/>
              <a:t>this presentation today </a:t>
            </a:r>
            <a:r>
              <a:rPr lang="en-US" baseline="0" dirty="0" smtClean="0"/>
              <a:t>we’ll </a:t>
            </a:r>
            <a:r>
              <a:rPr lang="en-US" baseline="0" dirty="0"/>
              <a:t>be </a:t>
            </a:r>
            <a:r>
              <a:rPr lang="en-US" baseline="0" dirty="0" smtClean="0"/>
              <a:t>walking </a:t>
            </a:r>
            <a:r>
              <a:rPr lang="en-US" baseline="0" dirty="0"/>
              <a:t>through </a:t>
            </a:r>
            <a:r>
              <a:rPr lang="en-US" baseline="0" dirty="0" smtClean="0"/>
              <a:t>DEQ’s new Diesel </a:t>
            </a:r>
            <a:r>
              <a:rPr lang="en-US" baseline="0" dirty="0"/>
              <a:t>Emissions Mitigation Grant </a:t>
            </a:r>
            <a:r>
              <a:rPr lang="en-US" baseline="0" dirty="0" smtClean="0"/>
              <a:t>Program. This program is </a:t>
            </a:r>
            <a:r>
              <a:rPr lang="en-US" baseline="0" dirty="0"/>
              <a:t>funded by the Volkswagen Environmental Mitigation Settlement Agreement and will </a:t>
            </a:r>
            <a:r>
              <a:rPr lang="en-US" baseline="0" dirty="0" smtClean="0"/>
              <a:t>reduce </a:t>
            </a:r>
            <a:r>
              <a:rPr lang="en-US" baseline="0" dirty="0"/>
              <a:t>diesel emissions from </a:t>
            </a:r>
            <a:r>
              <a:rPr lang="en-US" baseline="0" dirty="0" smtClean="0"/>
              <a:t>older, more polluting, </a:t>
            </a:r>
            <a:r>
              <a:rPr lang="en-US" baseline="0" dirty="0"/>
              <a:t>medium and heavy duty diesel trucks </a:t>
            </a:r>
            <a:r>
              <a:rPr lang="en-US" baseline="0" dirty="0" smtClean="0"/>
              <a:t>and equipment currently operating in Oregon. </a:t>
            </a:r>
            <a:r>
              <a:rPr lang="en-US" baseline="0" dirty="0"/>
              <a:t>Our goal at DEQ is to establish a transparent and accessible program that measurably reduces diesel emissions in Oregon in the places where it’s needed </a:t>
            </a:r>
            <a:r>
              <a:rPr lang="en-US" baseline="0" dirty="0" smtClean="0"/>
              <a:t>most, pursuant to recent legislative direction. Today I’ll provide you with an overview of the program.</a:t>
            </a:r>
            <a:endParaRPr lang="en-US" baseline="0" dirty="0"/>
          </a:p>
        </p:txBody>
      </p:sp>
      <p:sp>
        <p:nvSpPr>
          <p:cNvPr id="4" name="Slide Number Placeholder 3"/>
          <p:cNvSpPr>
            <a:spLocks noGrp="1"/>
          </p:cNvSpPr>
          <p:nvPr>
            <p:ph type="sldNum" sz="quarter" idx="10"/>
          </p:nvPr>
        </p:nvSpPr>
        <p:spPr/>
        <p:txBody>
          <a:bodyPr/>
          <a:lstStyle/>
          <a:p>
            <a:fld id="{EFA1B7ED-6968-4FAC-828D-0CEE38293CE2}"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086196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baseline="0" dirty="0" smtClean="0"/>
              <a:t>Since 2009, the Volkswagen Group of America sold diesel passenger cars in the United States with emission control defeat devices that violated federal emission standards. Software installed in more than five hundred and ninety thousand (590,000) vehicles that resulted in emissions of nitrogen oxides up to 40 times above the allowed limits. The resulting lawsuits were resolved in a partial Consent Decree, essentially a settlement against Volkswagen on behalf of the United States and vehicle owners. In addition to compensation for vehicle owners and mandatory investments in electric vehicle charging infrastructure, the decree requires Volkswagen to provide more than $2.9 billion to an Environmental Mitigation Fund to mitigate previous and current excess emissions of nitrogen oxides by these noncompliant vehicles. The initial allocation to the state of Oregon (based on registration share of VW diesels by state) is approximately $72.9 million to be spent over 10 years. </a:t>
            </a:r>
          </a:p>
          <a:p>
            <a:pPr defTabSz="897301">
              <a:defRPr/>
            </a:pPr>
            <a:endParaRPr lang="en-US" baseline="0" dirty="0" smtClean="0"/>
          </a:p>
          <a:p>
            <a:pPr defTabSz="897301">
              <a:defRPr/>
            </a:pPr>
            <a:r>
              <a:rPr lang="en-US" baseline="0" dirty="0" smtClean="0"/>
              <a:t>Based on legislative direction from 2017, DEQ is required to retrofit or replace at least 450 older diesel school buses across the state with our first portion of funding at a total expected cost of $18-22M. Oregon will have approximately $40M diesel settlement funds available for an expanded grant program after administrative costs and completion of our school bus project. Oregon must use all VW funds by October of 2027 or we’ll be forced to return unused funds. Our priority is getting older equipment off the road and out of our communities. </a:t>
            </a:r>
          </a:p>
        </p:txBody>
      </p:sp>
      <p:sp>
        <p:nvSpPr>
          <p:cNvPr id="4" name="Slide Number Placeholder 3"/>
          <p:cNvSpPr>
            <a:spLocks noGrp="1"/>
          </p:cNvSpPr>
          <p:nvPr>
            <p:ph type="sldNum" sz="quarter" idx="10"/>
          </p:nvPr>
        </p:nvSpPr>
        <p:spPr/>
        <p:txBody>
          <a:bodyPr/>
          <a:lstStyle/>
          <a:p>
            <a:fld id="{EFA1B7ED-6968-4FAC-828D-0CEE38293CE2}"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003905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smtClean="0"/>
              <a:t>DEQ continues to help reduce diesel emissions in Oregon by funding local school systems that are replacing and retrofitting school buses. To date, DEQ has obligated and spent $8.8 million of funds from the Volkswagen Settlement to address 439 buses, reducing annual emissions by approximately 49.4 tons of harmful nitrogen oxides and 4.1 tons of carcinogenic particulate matter. The state is on track to replace or retrofit at least 450 school buses by</a:t>
            </a:r>
            <a:r>
              <a:rPr lang="en-US" baseline="0" dirty="0" smtClean="0"/>
              <a:t> the end of the year.</a:t>
            </a:r>
            <a:endParaRPr lang="en-US" dirty="0"/>
          </a:p>
        </p:txBody>
      </p:sp>
      <p:sp>
        <p:nvSpPr>
          <p:cNvPr id="4" name="Slide Number Placeholder 3"/>
          <p:cNvSpPr>
            <a:spLocks noGrp="1"/>
          </p:cNvSpPr>
          <p:nvPr>
            <p:ph type="sldNum" sz="quarter" idx="10"/>
          </p:nvPr>
        </p:nvSpPr>
        <p:spPr/>
        <p:txBody>
          <a:bodyPr/>
          <a:lstStyle/>
          <a:p>
            <a:fld id="{EFA1B7ED-6968-4FAC-828D-0CEE38293CE2}"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784505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baseline="0" dirty="0" smtClean="0"/>
              <a:t>Projects that are eligible for grant funding include the retrofit, repower, and replacement of older model diesel vehicles such as medium and heavy duty trucks, buses, </a:t>
            </a:r>
            <a:r>
              <a:rPr lang="en-US" baseline="0" dirty="0" err="1" smtClean="0"/>
              <a:t>nonroad</a:t>
            </a:r>
            <a:r>
              <a:rPr lang="en-US" baseline="0" dirty="0" smtClean="0"/>
              <a:t> equipment, ferries and tugs, locomotives, and generators. Projects from cities, counties, and public schools are eligible to receive reimbursement for 100% of equipment costs. Exhaust control retrofit projects on all types of equipment are also eligible to receive 100% reimbursement regardless of ownership. Gasoline powered vehicles and equipment, trucks and vans under 14,000 </a:t>
            </a:r>
            <a:r>
              <a:rPr lang="en-US" baseline="0" dirty="0" err="1" smtClean="0"/>
              <a:t>lbs</a:t>
            </a:r>
            <a:r>
              <a:rPr lang="en-US" baseline="0" dirty="0" smtClean="0"/>
              <a:t> are not eligible to receive funding under this program. Project eligibility is included in the proposed rules as established by the Environmental Mitigation Settlement and the related federal Diesel Emissions Reduction Act (DERA). Oregon will be allowed to fund projects with our settlement dollars as authorized under both of these programs.</a:t>
            </a:r>
          </a:p>
          <a:p>
            <a:pPr defTabSz="897301">
              <a:defRPr/>
            </a:pPr>
            <a:endParaRPr lang="en-US" baseline="0" dirty="0" smtClean="0"/>
          </a:p>
          <a:p>
            <a:pPr defTabSz="897301">
              <a:defRPr/>
            </a:pPr>
            <a:r>
              <a:rPr lang="en-US" baseline="0" dirty="0" smtClean="0"/>
              <a:t>In general the maximum reimbursement amounts (with exceptions) are:</a:t>
            </a:r>
          </a:p>
          <a:p>
            <a:pPr defTabSz="897301">
              <a:defRPr/>
            </a:pPr>
            <a:r>
              <a:rPr lang="en-US" baseline="0" dirty="0" smtClean="0"/>
              <a:t>100% for public sector projects and exhaust control retrofits</a:t>
            </a:r>
          </a:p>
          <a:p>
            <a:pPr defTabSz="897301">
              <a:defRPr/>
            </a:pPr>
            <a:r>
              <a:rPr lang="en-US" baseline="0" dirty="0" smtClean="0"/>
              <a:t>75% for all-electric replacement</a:t>
            </a:r>
          </a:p>
          <a:p>
            <a:pPr defTabSz="897301">
              <a:defRPr/>
            </a:pPr>
            <a:r>
              <a:rPr lang="en-US" baseline="0" dirty="0" smtClean="0"/>
              <a:t>40% for repower</a:t>
            </a:r>
          </a:p>
          <a:p>
            <a:pPr defTabSz="897301">
              <a:defRPr/>
            </a:pPr>
            <a:r>
              <a:rPr lang="en-US" baseline="0" dirty="0" smtClean="0"/>
              <a:t>25% for replacement</a:t>
            </a:r>
          </a:p>
          <a:p>
            <a:pPr defTabSz="897301">
              <a:defRPr/>
            </a:pPr>
            <a:endParaRPr lang="en-US" baseline="0" dirty="0" smtClean="0"/>
          </a:p>
          <a:p>
            <a:pPr defTabSz="897301">
              <a:defRPr/>
            </a:pPr>
            <a:r>
              <a:rPr lang="en-US" baseline="0" dirty="0" smtClean="0"/>
              <a:t>Each project must produce measureable diesel emissions reductions from equipment that is currently in regular operation. </a:t>
            </a:r>
          </a:p>
          <a:p>
            <a:pPr defTabSz="897301">
              <a:defRPr/>
            </a:pPr>
            <a:endParaRPr lang="en-US" dirty="0"/>
          </a:p>
          <a:p>
            <a:pPr defTabSz="897301">
              <a:defRPr/>
            </a:pPr>
            <a:r>
              <a:rPr lang="en-US" b="1" i="1" dirty="0"/>
              <a:t>- Explain this is a competitive grant early on</a:t>
            </a:r>
          </a:p>
        </p:txBody>
      </p:sp>
      <p:sp>
        <p:nvSpPr>
          <p:cNvPr id="4" name="Slide Number Placeholder 3"/>
          <p:cNvSpPr>
            <a:spLocks noGrp="1"/>
          </p:cNvSpPr>
          <p:nvPr>
            <p:ph type="sldNum" sz="quarter" idx="10"/>
          </p:nvPr>
        </p:nvSpPr>
        <p:spPr/>
        <p:txBody>
          <a:bodyPr/>
          <a:lstStyle/>
          <a:p>
            <a:pPr defTabSz="897301">
              <a:defRPr/>
            </a:pPr>
            <a:fld id="{EFA1B7ED-6968-4FAC-828D-0CEE38293CE2}" type="slidenum">
              <a:rPr lang="en-US" smtClean="0">
                <a:solidFill>
                  <a:prstClr val="black"/>
                </a:solidFill>
              </a:rPr>
              <a:pPr defTabSz="897301">
                <a:defRPr/>
              </a:pPr>
              <a:t>35</a:t>
            </a:fld>
            <a:endParaRPr lang="en-US">
              <a:solidFill>
                <a:prstClr val="black"/>
              </a:solidFill>
            </a:endParaRPr>
          </a:p>
        </p:txBody>
      </p:sp>
    </p:spTree>
    <p:extLst>
      <p:ext uri="{BB962C8B-B14F-4D97-AF65-F5344CB8AC3E}">
        <p14:creationId xmlns:p14="http://schemas.microsoft.com/office/powerpoint/2010/main" val="910096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W" dirty="0"/>
              <a:t>Colin to start :</a:t>
            </a:r>
          </a:p>
          <a:p>
            <a:pPr marL="171450" indent="-171450">
              <a:buFont typeface="Arial" panose="020B0604020202020204" pitchFamily="34" charset="0"/>
              <a:buChar char="•"/>
            </a:pPr>
            <a:r>
              <a:rPr lang="en-ZW" dirty="0"/>
              <a:t>Why we are here – consider rules to make targeted adjustments to how the Clean Fuels Program incentivizes one important clean</a:t>
            </a:r>
            <a:r>
              <a:rPr lang="en-ZW" baseline="0" dirty="0"/>
              <a:t> fuel: </a:t>
            </a:r>
            <a:r>
              <a:rPr lang="en-ZW" b="1" baseline="0" dirty="0"/>
              <a:t>electricity</a:t>
            </a:r>
          </a:p>
          <a:p>
            <a:pPr marL="171450" indent="-171450">
              <a:buFont typeface="Arial" panose="020B0604020202020204" pitchFamily="34" charset="0"/>
              <a:buChar char="•"/>
            </a:pPr>
            <a:r>
              <a:rPr lang="en-ZW" baseline="0" dirty="0"/>
              <a:t>Back-up – what the Clean Fuels Program is at a very high level: </a:t>
            </a:r>
          </a:p>
          <a:p>
            <a:pPr marL="628650" lvl="1" indent="-171450">
              <a:buFont typeface="Arial" panose="020B0604020202020204" pitchFamily="34" charset="0"/>
              <a:buChar char="•"/>
            </a:pPr>
            <a:r>
              <a:rPr lang="en-ZW" baseline="0" dirty="0"/>
              <a:t>One of Oregon’s most important programs to address our state’s greenhouse gas emissions</a:t>
            </a:r>
          </a:p>
          <a:p>
            <a:pPr marL="628650" lvl="1" indent="-171450">
              <a:buFont typeface="Arial" panose="020B0604020202020204" pitchFamily="34" charset="0"/>
              <a:buChar char="•"/>
            </a:pPr>
            <a:r>
              <a:rPr lang="en-ZW" baseline="0" dirty="0"/>
              <a:t>Requires reductions of pollution from Oregon’s most significant source: transportation fuels</a:t>
            </a:r>
          </a:p>
          <a:p>
            <a:pPr marL="628650" lvl="1" indent="-171450">
              <a:buFont typeface="Arial" panose="020B0604020202020204" pitchFamily="34" charset="0"/>
              <a:buChar char="•"/>
            </a:pPr>
            <a:r>
              <a:rPr lang="en-ZW" baseline="0" dirty="0"/>
              <a:t>Mandates a 10% lifecycle reduction over 10 years</a:t>
            </a:r>
          </a:p>
          <a:p>
            <a:pPr marL="628650" lvl="1" indent="-171450">
              <a:buFont typeface="Arial" panose="020B0604020202020204" pitchFamily="34" charset="0"/>
              <a:buChar char="•"/>
            </a:pPr>
            <a:r>
              <a:rPr lang="en-ZW" baseline="0" dirty="0"/>
              <a:t>Fuels/technology agnostic </a:t>
            </a:r>
          </a:p>
          <a:p>
            <a:pPr marL="628650" lvl="1" indent="-171450">
              <a:buFont typeface="Arial" panose="020B0604020202020204" pitchFamily="34" charset="0"/>
              <a:buChar char="•"/>
            </a:pPr>
            <a:r>
              <a:rPr lang="en-ZW" baseline="0" dirty="0"/>
              <a:t>Include TP about relation of CFP to diesel pollution</a:t>
            </a:r>
          </a:p>
          <a:p>
            <a:pPr marL="171450" lvl="0" indent="-171450">
              <a:buFont typeface="Arial" panose="020B0604020202020204" pitchFamily="34" charset="0"/>
              <a:buChar char="•"/>
            </a:pPr>
            <a:r>
              <a:rPr lang="en-ZW" baseline="0" dirty="0"/>
              <a:t>Hand it over to Cory, but before I do that I want to acknowledge the significant work that Cory and her team have done to quickly develop these proposed rules all while running this program concurrently. We have an incredibly talented and passionate team running this program, and they all chipped in to help with this important task. In addition to Cory, our Clean Fuels Team includes:</a:t>
            </a:r>
          </a:p>
          <a:p>
            <a:pPr marL="628650" lvl="1" indent="-171450">
              <a:buFont typeface="Arial" panose="020B0604020202020204" pitchFamily="34" charset="0"/>
              <a:buChar char="•"/>
            </a:pPr>
            <a:r>
              <a:rPr lang="en-ZW" baseline="0" dirty="0"/>
              <a:t>Bill Peters</a:t>
            </a:r>
          </a:p>
          <a:p>
            <a:pPr marL="628650" lvl="1" indent="-171450">
              <a:buFont typeface="Arial" panose="020B0604020202020204" pitchFamily="34" charset="0"/>
              <a:buChar char="•"/>
            </a:pPr>
            <a:r>
              <a:rPr lang="en-ZW" baseline="0" dirty="0"/>
              <a:t>Stephanie Summers</a:t>
            </a:r>
          </a:p>
          <a:p>
            <a:pPr marL="628650" lvl="1" indent="-171450">
              <a:buFont typeface="Arial" panose="020B0604020202020204" pitchFamily="34" charset="0"/>
              <a:buChar char="•"/>
            </a:pPr>
            <a:r>
              <a:rPr lang="en-ZW" baseline="0" dirty="0"/>
              <a:t>Kiara </a:t>
            </a:r>
            <a:r>
              <a:rPr lang="en-ZW" baseline="0" dirty="0" err="1"/>
              <a:t>Winans</a:t>
            </a:r>
            <a:endParaRPr lang="en-ZW" baseline="0" dirty="0"/>
          </a:p>
          <a:p>
            <a:pPr marL="171450" lvl="0" indent="-171450">
              <a:buFont typeface="Arial" panose="020B0604020202020204" pitchFamily="34" charset="0"/>
              <a:buChar char="•"/>
            </a:pPr>
            <a:r>
              <a:rPr lang="en-ZW" baseline="0" dirty="0"/>
              <a:t>With that, I’ll hand it over to Cory-Ann Wind to provide the Commission with a bit of an update on the Clean Fuels Program – what it is, and where it is at, before she dives into the heart of this agenda item, which are proposed changes to the Commission’s rules governing how this program treats electricity as a clean transportation fuel</a:t>
            </a:r>
            <a:endParaRPr lang="en-Z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morning Chair</a:t>
            </a:r>
            <a:r>
              <a:rPr lang="en-US" baseline="0" dirty="0"/>
              <a:t> George and commissioners, for the record, my name is Cory-Ann Wind and I am the Clean Fuels Program Manager. It is my pleasure to present to you today an update of the program and our latest rulemaking effort for your consideration. </a:t>
            </a:r>
            <a:endParaRPr lang="en-ZW" dirty="0"/>
          </a:p>
          <a:p>
            <a:endParaRPr lang="en-ZW" dirty="0"/>
          </a:p>
        </p:txBody>
      </p:sp>
      <p:sp>
        <p:nvSpPr>
          <p:cNvPr id="4" name="Slide Number Placeholder 3"/>
          <p:cNvSpPr>
            <a:spLocks noGrp="1"/>
          </p:cNvSpPr>
          <p:nvPr>
            <p:ph type="sldNum" sz="quarter" idx="10"/>
          </p:nvPr>
        </p:nvSpPr>
        <p:spPr/>
        <p:txBody>
          <a:bodyPr/>
          <a:lstStyle/>
          <a:p>
            <a:fld id="{783981EC-B6E6-4B85-93C1-B50A6F43896D}"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007659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a:t>(2) Eligible buses that are repowered with any new diesel or alternate fueled or all-electric engine or that are replaced with any new diesel or alternate fueled or all-electric vehicle, and using an engine model year in which the repowering or replacement occurs or one engine model year prior, are eligible for the following amounts of grant funding:</a:t>
            </a:r>
          </a:p>
          <a:p>
            <a:pPr defTabSz="897301">
              <a:defRPr/>
            </a:pPr>
            <a:endParaRPr lang="en-US" dirty="0"/>
          </a:p>
          <a:p>
            <a:pPr defTabSz="897301">
              <a:defRPr/>
            </a:pPr>
            <a:r>
              <a:rPr lang="en-US" dirty="0"/>
              <a:t>(b) For government owned eligible buses and eligible buses that are privately owned school buses under contract with a public school district, approved applications may receive a maximum reimbursement in the amount of:</a:t>
            </a:r>
          </a:p>
          <a:p>
            <a:pPr defTabSz="897301">
              <a:defRPr/>
            </a:pPr>
            <a:endParaRPr lang="en-US" dirty="0"/>
          </a:p>
          <a:p>
            <a:pPr defTabSz="897301">
              <a:defRPr/>
            </a:pPr>
            <a:r>
              <a:rPr lang="en-US" dirty="0"/>
              <a:t>(D) Up to 100% of the cost of a new all-electric vehicle, including charging infrastructure associated with the new all-electric vehicle.</a:t>
            </a:r>
          </a:p>
        </p:txBody>
      </p:sp>
      <p:sp>
        <p:nvSpPr>
          <p:cNvPr id="4" name="Slide Number Placeholder 3"/>
          <p:cNvSpPr>
            <a:spLocks noGrp="1"/>
          </p:cNvSpPr>
          <p:nvPr>
            <p:ph type="sldNum" sz="quarter" idx="10"/>
          </p:nvPr>
        </p:nvSpPr>
        <p:spPr/>
        <p:txBody>
          <a:bodyPr/>
          <a:lstStyle/>
          <a:p>
            <a:pPr defTabSz="897301">
              <a:defRPr/>
            </a:pPr>
            <a:fld id="{EFA1B7ED-6968-4FAC-828D-0CEE38293CE2}" type="slidenum">
              <a:rPr lang="en-US" smtClean="0">
                <a:solidFill>
                  <a:prstClr val="black"/>
                </a:solidFill>
              </a:rPr>
              <a:pPr defTabSz="897301">
                <a:defRPr/>
              </a:pPr>
              <a:t>36</a:t>
            </a:fld>
            <a:endParaRPr lang="en-US">
              <a:solidFill>
                <a:prstClr val="black"/>
              </a:solidFill>
            </a:endParaRPr>
          </a:p>
        </p:txBody>
      </p:sp>
    </p:spTree>
    <p:extLst>
      <p:ext uri="{BB962C8B-B14F-4D97-AF65-F5344CB8AC3E}">
        <p14:creationId xmlns:p14="http://schemas.microsoft.com/office/powerpoint/2010/main" val="2946969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a:t>DEQ has established an online grant application platform called WebGrants (now available on our webpage) for everyone who wants to apply for funding under this program. The software will allow you to set up an account, input all required information, and save draft materials while applicants collect documentation and photos for their old diesel equipment. </a:t>
            </a:r>
          </a:p>
          <a:p>
            <a:pPr defTabSz="897301">
              <a:defRPr/>
            </a:pPr>
            <a:endParaRPr lang="en-US" dirty="0"/>
          </a:p>
          <a:p>
            <a:r>
              <a:rPr lang="en-US" b="1" dirty="0"/>
              <a:t>Technical Assistance –</a:t>
            </a:r>
          </a:p>
          <a:p>
            <a:pPr marL="336488" indent="-336488">
              <a:buFont typeface="Arial" panose="020B0604020202020204" pitchFamily="34" charset="0"/>
              <a:buChar char="•"/>
            </a:pPr>
            <a:r>
              <a:rPr lang="en-US" dirty="0"/>
              <a:t>DEQ staff is supporting applicants in establishing fleet inventory and tracking requirements</a:t>
            </a:r>
          </a:p>
          <a:p>
            <a:pPr marL="336488" indent="-336488">
              <a:buFont typeface="Arial" panose="020B0604020202020204" pitchFamily="34" charset="0"/>
              <a:buChar char="•"/>
            </a:pPr>
            <a:r>
              <a:rPr lang="en-US" dirty="0"/>
              <a:t>DEQ has developed a comprehensive user guide as a resource for grant applicants (also available on our webpage)</a:t>
            </a:r>
          </a:p>
          <a:p>
            <a:pPr marL="336488" indent="-336488">
              <a:buFont typeface="Arial" panose="020B0604020202020204" pitchFamily="34" charset="0"/>
              <a:buChar char="•"/>
            </a:pPr>
            <a:r>
              <a:rPr lang="en-US" dirty="0"/>
              <a:t>A key feature unique to this program is the availability of funding, up to 15% of reimbursement maximums, for technical assistance services for COBID certified firms.</a:t>
            </a:r>
          </a:p>
          <a:p>
            <a:pPr defTabSz="897301">
              <a:defRPr/>
            </a:pPr>
            <a:endParaRPr lang="en-US" dirty="0"/>
          </a:p>
          <a:p>
            <a:pPr defTabSz="897301">
              <a:defRPr/>
            </a:pPr>
            <a:endParaRPr lang="en-US" dirty="0"/>
          </a:p>
        </p:txBody>
      </p:sp>
      <p:sp>
        <p:nvSpPr>
          <p:cNvPr id="4" name="Slide Number Placeholder 3"/>
          <p:cNvSpPr>
            <a:spLocks noGrp="1"/>
          </p:cNvSpPr>
          <p:nvPr>
            <p:ph type="sldNum" sz="quarter" idx="10"/>
          </p:nvPr>
        </p:nvSpPr>
        <p:spPr/>
        <p:txBody>
          <a:bodyPr/>
          <a:lstStyle/>
          <a:p>
            <a:fld id="{EFA1B7ED-6968-4FAC-828D-0CEE38293CE2}"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996907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baseline="0" dirty="0" smtClean="0"/>
              <a:t>HB 2007, passed in the 2019 Oregon Legislature, establishes criteria DEQ will use to award grant funding. This direction is primarily focused on industry-specific benefits for owners of heavy duty diesel equipment, including those regulated by HB 2007. For example, it requires DEQ to </a:t>
            </a:r>
            <a:r>
              <a:rPr lang="en-US" b="0" baseline="0" dirty="0" smtClean="0"/>
              <a:t>prioritize projects </a:t>
            </a:r>
            <a:r>
              <a:rPr lang="en-US" baseline="0" dirty="0" smtClean="0"/>
              <a:t>led by disadvantaged, minority-owned, woman-owned, service-disabled veteran owned, and emerging small businesses. The cost effectiveness criterion is based on EPA’s Diesel Emissions Reduction Act or DERA program to increase emissions benefits with limited funding. The vulnerable population criterion is based on DEQ’s existing diesel mitigation plan and our commitment to prioritizing investments in communities that are disproportionately impacted by diesel pollution.</a:t>
            </a:r>
          </a:p>
        </p:txBody>
      </p:sp>
      <p:sp>
        <p:nvSpPr>
          <p:cNvPr id="4" name="Slide Number Placeholder 3"/>
          <p:cNvSpPr>
            <a:spLocks noGrp="1"/>
          </p:cNvSpPr>
          <p:nvPr>
            <p:ph type="sldNum" sz="quarter" idx="10"/>
          </p:nvPr>
        </p:nvSpPr>
        <p:spPr/>
        <p:txBody>
          <a:bodyPr/>
          <a:lstStyle/>
          <a:p>
            <a:fld id="{EFA1B7ED-6968-4FAC-828D-0CEE38293CE2}"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294538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a:t>DEQ will apply these criteria when reviewing applications and award grant dollars accordingly. Each applicant pool will be scored and ranked with highest scoring projects among all applicants in a given grant cycle receiving funding until all available grant dollars are spent. We will review projects based on project type, cost, air quality benefit, project location, applicant profile, and fleet profile. If available funds are oversubscribed and several applications receive the exact same score, DEQ will calculate detailed cost effectiveness amounts to break any tie. DEQ staff intend to review applications after August 31</a:t>
            </a:r>
            <a:r>
              <a:rPr lang="en-US" baseline="30000" dirty="0"/>
              <a:t>st </a:t>
            </a:r>
            <a:r>
              <a:rPr lang="en-US" dirty="0"/>
              <a:t> (the grant deadline). </a:t>
            </a:r>
          </a:p>
          <a:p>
            <a:pPr defTabSz="897301">
              <a:defRPr/>
            </a:pPr>
            <a:endParaRPr lang="en-US" dirty="0"/>
          </a:p>
          <a:p>
            <a:pPr defTabSz="897301">
              <a:defRPr/>
            </a:pPr>
            <a:endParaRPr lang="en-US" dirty="0"/>
          </a:p>
          <a:p>
            <a:pPr defTabSz="897301">
              <a:defRPr/>
            </a:pPr>
            <a:endParaRPr lang="en-US" dirty="0"/>
          </a:p>
        </p:txBody>
      </p:sp>
      <p:sp>
        <p:nvSpPr>
          <p:cNvPr id="4" name="Slide Number Placeholder 3"/>
          <p:cNvSpPr>
            <a:spLocks noGrp="1"/>
          </p:cNvSpPr>
          <p:nvPr>
            <p:ph type="sldNum" sz="quarter" idx="10"/>
          </p:nvPr>
        </p:nvSpPr>
        <p:spPr/>
        <p:txBody>
          <a:bodyPr/>
          <a:lstStyle/>
          <a:p>
            <a:fld id="{EFA1B7ED-6968-4FAC-828D-0CEE38293CE2}"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24256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endParaRPr lang="en-US" dirty="0"/>
          </a:p>
          <a:p>
            <a:pPr defTabSz="897301">
              <a:defRPr/>
            </a:pPr>
            <a:endParaRPr lang="en-US" dirty="0"/>
          </a:p>
        </p:txBody>
      </p:sp>
      <p:sp>
        <p:nvSpPr>
          <p:cNvPr id="4" name="Slide Number Placeholder 3"/>
          <p:cNvSpPr>
            <a:spLocks noGrp="1"/>
          </p:cNvSpPr>
          <p:nvPr>
            <p:ph type="sldNum" sz="quarter" idx="10"/>
          </p:nvPr>
        </p:nvSpPr>
        <p:spPr/>
        <p:txBody>
          <a:bodyPr/>
          <a:lstStyle/>
          <a:p>
            <a:fld id="{EFA1B7ED-6968-4FAC-828D-0CEE38293CE2}"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265733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baseline="0" dirty="0" smtClean="0"/>
              <a:t>In 2021 DEQ will make approximately $8M settlement funds available. Our current plan is to open five consecutive grant rounds between 2021 and 2025 as detailed in this table. </a:t>
            </a:r>
          </a:p>
          <a:p>
            <a:pPr defTabSz="897301">
              <a:defRPr/>
            </a:pPr>
            <a:endParaRPr lang="en-US" baseline="0" dirty="0" smtClean="0"/>
          </a:p>
          <a:p>
            <a:r>
              <a:rPr lang="en-US" baseline="0" dirty="0" smtClean="0"/>
              <a:t>Our estimates of available funding and proposed timeline for implementation are included here. As discussed previously DEQ is scheduled to receive a total of $72.9M, identified on the top line. Administrative expenses and technical services are expected to cost up to $10.9M and the school bus program is expected to cost between $18-22M. Oregon will have approximately $40M diesel settlement funds available for the total grant program addressed under today’s proposed rules. </a:t>
            </a:r>
          </a:p>
        </p:txBody>
      </p:sp>
      <p:sp>
        <p:nvSpPr>
          <p:cNvPr id="4" name="Slide Number Placeholder 3"/>
          <p:cNvSpPr>
            <a:spLocks noGrp="1"/>
          </p:cNvSpPr>
          <p:nvPr>
            <p:ph type="sldNum" sz="quarter" idx="10"/>
          </p:nvPr>
        </p:nvSpPr>
        <p:spPr/>
        <p:txBody>
          <a:bodyPr/>
          <a:lstStyle/>
          <a:p>
            <a:fld id="{EFA1B7ED-6968-4FAC-828D-0CEE38293CE2}"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6203785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Webpage includes:</a:t>
            </a:r>
          </a:p>
          <a:p>
            <a:endParaRPr lang="en-US" dirty="0" smtClean="0"/>
          </a:p>
          <a:p>
            <a:pPr marL="168244" indent="-168244">
              <a:buFont typeface="Arial" panose="020B0604020202020204" pitchFamily="34" charset="0"/>
              <a:buChar char="•"/>
            </a:pPr>
            <a:r>
              <a:rPr lang="en-US" dirty="0" smtClean="0"/>
              <a:t>WebGrants platform</a:t>
            </a:r>
            <a:r>
              <a:rPr lang="en-US" baseline="0" dirty="0" smtClean="0"/>
              <a:t> to register and apply </a:t>
            </a:r>
          </a:p>
          <a:p>
            <a:pPr marL="168244" indent="-168244">
              <a:buFont typeface="Arial" panose="020B0604020202020204" pitchFamily="34" charset="0"/>
              <a:buChar char="•"/>
            </a:pPr>
            <a:r>
              <a:rPr lang="en-US" baseline="0" dirty="0" smtClean="0"/>
              <a:t>User guide for applicant resource</a:t>
            </a:r>
          </a:p>
          <a:p>
            <a:pPr marL="168244" indent="-168244" defTabSz="897301">
              <a:buFont typeface="Arial" panose="020B0604020202020204" pitchFamily="34" charset="0"/>
              <a:buChar char="•"/>
              <a:defRPr/>
            </a:pPr>
            <a:r>
              <a:rPr lang="en-US" baseline="0" dirty="0" smtClean="0"/>
              <a:t>Overview training recording </a:t>
            </a:r>
            <a:endParaRPr lang="en-US" dirty="0" smtClean="0"/>
          </a:p>
          <a:p>
            <a:pPr marL="168244" indent="-168244">
              <a:buFont typeface="Arial" panose="020B0604020202020204" pitchFamily="34" charset="0"/>
              <a:buChar char="•"/>
            </a:pPr>
            <a:r>
              <a:rPr lang="en-US" baseline="0" dirty="0" smtClean="0"/>
              <a:t>Rules reference</a:t>
            </a:r>
          </a:p>
          <a:p>
            <a:pPr marL="168244" indent="-168244">
              <a:buFont typeface="Arial" panose="020B0604020202020204" pitchFamily="34" charset="0"/>
              <a:buChar char="•"/>
            </a:pPr>
            <a:r>
              <a:rPr lang="en-US" baseline="0" dirty="0" smtClean="0"/>
              <a:t>Fact sheet for overview</a:t>
            </a:r>
          </a:p>
          <a:p>
            <a:pPr marL="168244" indent="-168244">
              <a:buFont typeface="Arial" panose="020B0604020202020204" pitchFamily="34" charset="0"/>
              <a:buChar char="•"/>
            </a:pPr>
            <a:r>
              <a:rPr lang="en-US" baseline="0" dirty="0" smtClean="0"/>
              <a:t>Other materials to be added include FAQs and </a:t>
            </a:r>
            <a:r>
              <a:rPr lang="en-US" baseline="0" smtClean="0"/>
              <a:t>other trainings</a:t>
            </a:r>
            <a:endParaRPr lang="en-US" baseline="0" dirty="0" smtClean="0"/>
          </a:p>
        </p:txBody>
      </p:sp>
      <p:sp>
        <p:nvSpPr>
          <p:cNvPr id="4" name="Slide Number Placeholder 3"/>
          <p:cNvSpPr>
            <a:spLocks noGrp="1"/>
          </p:cNvSpPr>
          <p:nvPr>
            <p:ph type="sldNum" sz="quarter" idx="10"/>
          </p:nvPr>
        </p:nvSpPr>
        <p:spPr/>
        <p:txBody>
          <a:bodyPr/>
          <a:lstStyle/>
          <a:p>
            <a:fld id="{EFA1B7ED-6968-4FAC-828D-0CEE38293CE2}"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169781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Christie </a:t>
            </a:r>
            <a:r>
              <a:rPr lang="en-US" dirty="0" err="1" smtClean="0"/>
              <a:t>Sphoon</a:t>
            </a:r>
            <a:r>
              <a:rPr lang="en-US" dirty="0" smtClean="0"/>
              <a:t> has served with Oregon Department of Energy for over 20 years.  During this time she has held several different positions and has worked extensively with school districts since 2006. In her current lead role with the Schools Program, she focuses on work to implement energy efficient measures within schools.  Christie also helps school districts navigate electric vehicle and electric vehicle charger purchases through the Schools Program. </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A122F71-8813-435E-9B00-1BDF793B0C00}" type="slidenum">
              <a:rPr lang="en-US">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6961474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Introduction –</a:t>
            </a:r>
            <a:r>
              <a:rPr lang="en-US" dirty="0"/>
              <a:t> Christie</a:t>
            </a:r>
            <a:r>
              <a:rPr lang="en-US" baseline="0" dirty="0"/>
              <a:t> Sphoon</a:t>
            </a:r>
            <a:r>
              <a:rPr lang="en-US" dirty="0"/>
              <a:t>,</a:t>
            </a:r>
            <a:r>
              <a:rPr lang="en-US" baseline="0" dirty="0"/>
              <a:t> Schools Program Lead at OR </a:t>
            </a:r>
            <a:r>
              <a:rPr lang="en-US" baseline="0" dirty="0" err="1"/>
              <a:t>Dept</a:t>
            </a:r>
            <a:r>
              <a:rPr lang="en-US" baseline="0" dirty="0"/>
              <a:t> of Energy</a:t>
            </a:r>
            <a:endParaRPr lang="en-US" dirty="0"/>
          </a:p>
        </p:txBody>
      </p:sp>
      <p:sp>
        <p:nvSpPr>
          <p:cNvPr id="4" name="Slide Number Placeholder 3"/>
          <p:cNvSpPr>
            <a:spLocks noGrp="1"/>
          </p:cNvSpPr>
          <p:nvPr>
            <p:ph type="sldNum" sz="quarter" idx="10"/>
          </p:nvPr>
        </p:nvSpPr>
        <p:spPr/>
        <p:txBody>
          <a:bodyPr/>
          <a:lstStyle/>
          <a:p>
            <a:fld id="{82844666-8A12-4D18-9181-665CAC24E18B}"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3842711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838">
              <a:defRPr/>
            </a:pPr>
            <a:r>
              <a:rPr lang="en-US" sz="1400" dirty="0"/>
              <a:t>- PPC first assessed in 2002</a:t>
            </a:r>
            <a:endParaRPr lang="en-US" sz="1600" dirty="0"/>
          </a:p>
        </p:txBody>
      </p:sp>
      <p:sp>
        <p:nvSpPr>
          <p:cNvPr id="4" name="Slide Number Placeholder 3"/>
          <p:cNvSpPr>
            <a:spLocks noGrp="1"/>
          </p:cNvSpPr>
          <p:nvPr>
            <p:ph type="sldNum" sz="quarter" idx="10"/>
          </p:nvPr>
        </p:nvSpPr>
        <p:spPr/>
        <p:txBody>
          <a:bodyPr/>
          <a:lstStyle/>
          <a:p>
            <a:fld id="{82844666-8A12-4D18-9181-665CAC24E18B}"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1803194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chart shows who can</a:t>
            </a:r>
            <a:r>
              <a:rPr lang="en-US" baseline="0" dirty="0"/>
              <a:t> generate the electricity credits in the Clean Fuels Program. We are proposing that for the most part, the parties that generate the base credits will also be eligible to generate the incremental credits. The exception would be for the residential charging. For the base credits, the electric utility can opt in to generate those credits and the unclaimed credits go to a third-party Backstop Aggregator. The current Backstop Aggregator is the Forth Mobility Fund and they have worked with DEQ for the past 3 years to fund programs and projects to expand awareness about electric vehicles. For the incremental credits, the electric utility can also opt in to generate those credits and the unclaimed credits would go to a new entity called an Incremental Aggregator.</a:t>
            </a:r>
            <a:endParaRPr lang="en-ZW" dirty="0"/>
          </a:p>
        </p:txBody>
      </p:sp>
      <p:sp>
        <p:nvSpPr>
          <p:cNvPr id="4" name="Slide Number Placeholder 3"/>
          <p:cNvSpPr>
            <a:spLocks noGrp="1"/>
          </p:cNvSpPr>
          <p:nvPr>
            <p:ph type="sldNum" sz="quarter" idx="10"/>
          </p:nvPr>
        </p:nvSpPr>
        <p:spPr/>
        <p:txBody>
          <a:bodyPr/>
          <a:lstStyle/>
          <a:p>
            <a:fld id="{783981EC-B6E6-4B85-93C1-B50A6F43896D}"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83517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838">
              <a:defRPr/>
            </a:pPr>
            <a:r>
              <a:rPr lang="en-US" sz="1400" dirty="0"/>
              <a:t>- The eligible facilities and their associated student counts are what determine the District’s eligible percentage of PPC funds each year.</a:t>
            </a:r>
            <a:endParaRPr lang="en-US" sz="1600" dirty="0"/>
          </a:p>
        </p:txBody>
      </p:sp>
      <p:sp>
        <p:nvSpPr>
          <p:cNvPr id="4" name="Slide Number Placeholder 3"/>
          <p:cNvSpPr>
            <a:spLocks noGrp="1"/>
          </p:cNvSpPr>
          <p:nvPr>
            <p:ph type="sldNum" sz="quarter" idx="10"/>
          </p:nvPr>
        </p:nvSpPr>
        <p:spPr/>
        <p:txBody>
          <a:bodyPr/>
          <a:lstStyle/>
          <a:p>
            <a:fld id="{82844666-8A12-4D18-9181-665CAC24E18B}"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12339753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838">
              <a:defRPr/>
            </a:pPr>
            <a:r>
              <a:rPr lang="en-US" sz="1400" dirty="0"/>
              <a:t>- Basic info about the Program</a:t>
            </a:r>
            <a:endParaRPr lang="en-US" sz="1600" dirty="0"/>
          </a:p>
        </p:txBody>
      </p:sp>
      <p:sp>
        <p:nvSpPr>
          <p:cNvPr id="4" name="Slide Number Placeholder 3"/>
          <p:cNvSpPr>
            <a:spLocks noGrp="1"/>
          </p:cNvSpPr>
          <p:nvPr>
            <p:ph type="sldNum" sz="quarter" idx="10"/>
          </p:nvPr>
        </p:nvSpPr>
        <p:spPr/>
        <p:txBody>
          <a:bodyPr/>
          <a:lstStyle/>
          <a:p>
            <a:fld id="{82844666-8A12-4D18-9181-665CAC24E18B}"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1742809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SB 1044 passed 2019 leg. session that incorporated the fleet audit and EV language. </a:t>
            </a:r>
          </a:p>
        </p:txBody>
      </p:sp>
      <p:sp>
        <p:nvSpPr>
          <p:cNvPr id="4" name="Slide Number Placeholder 3"/>
          <p:cNvSpPr>
            <a:spLocks noGrp="1"/>
          </p:cNvSpPr>
          <p:nvPr>
            <p:ph type="sldNum" sz="quarter" idx="10"/>
          </p:nvPr>
        </p:nvSpPr>
        <p:spPr/>
        <p:txBody>
          <a:bodyPr/>
          <a:lstStyle/>
          <a:p>
            <a:fld id="{82844666-8A12-4D18-9181-665CAC24E18B}"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21498829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844666-8A12-4D18-9181-665CAC24E18B}"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26853825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844666-8A12-4D18-9181-665CAC24E18B}"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15017404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Eligible portions of funds</a:t>
            </a:r>
          </a:p>
        </p:txBody>
      </p:sp>
      <p:sp>
        <p:nvSpPr>
          <p:cNvPr id="4" name="Slide Number Placeholder 3"/>
          <p:cNvSpPr>
            <a:spLocks noGrp="1"/>
          </p:cNvSpPr>
          <p:nvPr>
            <p:ph type="sldNum" sz="quarter" idx="10"/>
          </p:nvPr>
        </p:nvSpPr>
        <p:spPr/>
        <p:txBody>
          <a:bodyPr/>
          <a:lstStyle/>
          <a:p>
            <a:fld id="{82844666-8A12-4D18-9181-665CAC24E18B}"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2548288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to introduce the School Bus tool and that ODOE will reach out for training when its published.</a:t>
            </a:r>
          </a:p>
        </p:txBody>
      </p:sp>
      <p:sp>
        <p:nvSpPr>
          <p:cNvPr id="4" name="Slide Number Placeholder 3"/>
          <p:cNvSpPr>
            <a:spLocks noGrp="1"/>
          </p:cNvSpPr>
          <p:nvPr>
            <p:ph type="sldNum" sz="quarter" idx="10"/>
          </p:nvPr>
        </p:nvSpPr>
        <p:spPr/>
        <p:txBody>
          <a:bodyPr/>
          <a:lstStyle/>
          <a:p>
            <a:fld id="{82844666-8A12-4D18-9181-665CAC24E18B}"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7549287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44666-8A12-4D18-9181-665CAC24E18B}"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1675716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last theme that I want to cover is t</a:t>
            </a:r>
            <a:r>
              <a:rPr lang="en-US" sz="1200" baseline="0" dirty="0"/>
              <a:t>hat Clean Fuels Program should be designed to i</a:t>
            </a:r>
            <a:r>
              <a:rPr lang="en-US" sz="1200" dirty="0"/>
              <a:t>ncentivize the electrification of medium and heavy</a:t>
            </a:r>
            <a:r>
              <a:rPr lang="en-US" sz="1200" baseline="0" dirty="0"/>
              <a:t> duty </a:t>
            </a:r>
            <a:r>
              <a:rPr lang="en-US" sz="1200" dirty="0"/>
              <a:t>fleets. W</a:t>
            </a:r>
            <a:r>
              <a:rPr lang="en-US" baseline="0" dirty="0"/>
              <a:t>e are proposing a new provision that we are calling advanced crediting whose aim is to create an incentive to speed up the transition of a fleet and to offset the many costs that are associated with that.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the current program, credits are generated on a quarterly basis when the fleet reports its electricity used to power its vehicles. DEQ is proposing to issue credits in advance of when they would normally be generated -- up to six years’ worth --  once the vehicle is put into service by estimating the amount of electricity to be used over that period of time. The entity can then sell those credits to offset its upfront costs or for additional EVs, thus creating a virtuous cycle of generating more credits for the program and more revenue for the fleet. The entity would then have up to nine years to pay back the credits that were advanced to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 this time, DEQ is proposing that advanced crediting be available only to public agencies such as port authorities, transit agencies, school districts, and fleets that contract with public agencies that provide a public service such as garbage trucks. This targeted approach is specifically designed to align with other DEQ efforts such as the Medium and Heavy Duty Zero Emission Vehicle Memorandum of Understanding and the Every Mile Counts Alternative Fuels Study. DEQ believes that this new provision will be a significant addition to the agency’s strategy to reduce diesel emissions. </a:t>
            </a:r>
          </a:p>
        </p:txBody>
      </p:sp>
      <p:sp>
        <p:nvSpPr>
          <p:cNvPr id="4" name="Slide Number Placeholder 3"/>
          <p:cNvSpPr>
            <a:spLocks noGrp="1"/>
          </p:cNvSpPr>
          <p:nvPr>
            <p:ph type="sldNum" sz="quarter" idx="10"/>
          </p:nvPr>
        </p:nvSpPr>
        <p:spPr/>
        <p:txBody>
          <a:bodyPr/>
          <a:lstStyle/>
          <a:p>
            <a:fld id="{783981EC-B6E6-4B85-93C1-B50A6F43896D}"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27399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illustrate how this provision would work, I’ve created an example using the Newberg School District who recently received a grant from Portland General Electric for its</a:t>
            </a:r>
            <a:r>
              <a:rPr lang="en-US" baseline="0" dirty="0"/>
              <a:t> first electric school bus and will also be piloting the state’s first bus to grid demonstration project. This grant program is funded by the CFP credits that are generated by PGE on behalf of their residential EV-owning customers and Newberg is one of 4 school districts to be awarded an electric school bus along with Beaverton, Salem-Keizer, and Reynolds,. A PacifiCorp grant program will be funding an electric school bus for the Bend </a:t>
            </a:r>
            <a:r>
              <a:rPr lang="en-US" baseline="0" dirty="0" err="1"/>
              <a:t>LaPine</a:t>
            </a:r>
            <a:r>
              <a:rPr lang="en-US" baseline="0" dirty="0"/>
              <a:t> school district. And PGE and PacifiCorp partnered to fund an electric school bus for the Portland Public School District.</a:t>
            </a:r>
          </a:p>
          <a:p>
            <a:endParaRPr lang="en-US" baseline="0" dirty="0"/>
          </a:p>
          <a:p>
            <a:r>
              <a:rPr lang="en-US" baseline="0" dirty="0"/>
              <a:t>In this example, the Newberg School District wants to buy more buses so it wants to apply for this new advanced crediting provision to help bring down the associated costs of doing so. DEQ will work with the school district to estimate the amount of miles the electric school bus would be driven and the amount of electricity that would be used to charge it. This table contains six years of credit generation assuming 15,000 miles are driven per year and that it takes 27,900 kilowatt hours per year to charge. If the credits were sold at $125 per credit, approximately $25,000 of additional revenue could be generated when the school bus was placed into service rather than waiting for 6 years to generate those credits. </a:t>
            </a:r>
            <a:endParaRPr lang="en-ZW" dirty="0"/>
          </a:p>
        </p:txBody>
      </p:sp>
      <p:sp>
        <p:nvSpPr>
          <p:cNvPr id="4" name="Slide Number Placeholder 3"/>
          <p:cNvSpPr>
            <a:spLocks noGrp="1"/>
          </p:cNvSpPr>
          <p:nvPr>
            <p:ph type="sldNum" sz="quarter" idx="10"/>
          </p:nvPr>
        </p:nvSpPr>
        <p:spPr/>
        <p:txBody>
          <a:bodyPr/>
          <a:lstStyle/>
          <a:p>
            <a:fld id="{783981EC-B6E6-4B85-93C1-B50A6F43896D}"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559960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Advance crediting only applies to electric vehicles. Advance crediting is available only to public agencies such as port authorities, transit agencies, school districts, and fleets that contract with public agencies that provide a public service such as garbage trucks. Certain private entities, such as those under franchise agreements with public entities or that are on contract to provide an on-going service can also apply.</a:t>
            </a:r>
          </a:p>
          <a:p>
            <a:endParaRPr lang="en-US" sz="1200" kern="1200" dirty="0">
              <a:solidFill>
                <a:schemeClr val="tx1"/>
              </a:solidFill>
              <a:effectLst/>
              <a:latin typeface="+mn-lt"/>
              <a:ea typeface="+mn-ea"/>
              <a:cs typeface="+mn-cs"/>
            </a:endParaRPr>
          </a:p>
          <a:p>
            <a:pPr marL="355600" marR="5080" indent="-342900">
              <a:lnSpc>
                <a:spcPts val="2590"/>
              </a:lnSpc>
              <a:spcBef>
                <a:spcPts val="620"/>
              </a:spcBef>
              <a:buFontTx/>
              <a:buChar char="•"/>
              <a:tabLst>
                <a:tab pos="354965" algn="l"/>
                <a:tab pos="355600" algn="l"/>
              </a:tabLst>
            </a:pPr>
            <a:r>
              <a:rPr lang="en-US" sz="2400" spc="-5" dirty="0">
                <a:solidFill>
                  <a:prstClr val="black"/>
                </a:solidFill>
                <a:latin typeface="Arial"/>
                <a:cs typeface="Arial"/>
              </a:rPr>
              <a:t>Companies</a:t>
            </a:r>
            <a:r>
              <a:rPr lang="en-US" sz="2400" spc="35" dirty="0">
                <a:solidFill>
                  <a:prstClr val="black"/>
                </a:solidFill>
                <a:latin typeface="Arial"/>
                <a:cs typeface="Arial"/>
              </a:rPr>
              <a:t> </a:t>
            </a:r>
            <a:r>
              <a:rPr lang="en-US" sz="2400" spc="-5" dirty="0">
                <a:solidFill>
                  <a:prstClr val="black"/>
                </a:solidFill>
                <a:latin typeface="Arial"/>
                <a:cs typeface="Arial"/>
              </a:rPr>
              <a:t>under</a:t>
            </a:r>
            <a:r>
              <a:rPr lang="en-US" sz="2400" spc="5" dirty="0">
                <a:solidFill>
                  <a:prstClr val="black"/>
                </a:solidFill>
                <a:latin typeface="Arial"/>
                <a:cs typeface="Arial"/>
              </a:rPr>
              <a:t> </a:t>
            </a:r>
            <a:r>
              <a:rPr lang="en-US" sz="2400" spc="-5" dirty="0">
                <a:solidFill>
                  <a:prstClr val="black"/>
                </a:solidFill>
                <a:latin typeface="Arial"/>
                <a:cs typeface="Arial"/>
              </a:rPr>
              <a:t>contract</a:t>
            </a:r>
            <a:r>
              <a:rPr lang="en-US" sz="2400" spc="-10" dirty="0">
                <a:solidFill>
                  <a:prstClr val="black"/>
                </a:solidFill>
                <a:latin typeface="Arial"/>
                <a:cs typeface="Arial"/>
              </a:rPr>
              <a:t> </a:t>
            </a:r>
            <a:r>
              <a:rPr lang="en-US" sz="2400" dirty="0">
                <a:solidFill>
                  <a:prstClr val="black"/>
                </a:solidFill>
                <a:latin typeface="Arial"/>
                <a:cs typeface="Arial"/>
              </a:rPr>
              <a:t>to</a:t>
            </a:r>
            <a:r>
              <a:rPr lang="en-US" sz="2400" spc="-10" dirty="0">
                <a:solidFill>
                  <a:prstClr val="black"/>
                </a:solidFill>
                <a:latin typeface="Arial"/>
                <a:cs typeface="Arial"/>
              </a:rPr>
              <a:t> </a:t>
            </a:r>
            <a:r>
              <a:rPr lang="en-US" sz="2400" spc="-5" dirty="0">
                <a:solidFill>
                  <a:prstClr val="black"/>
                </a:solidFill>
                <a:latin typeface="Arial"/>
                <a:cs typeface="Arial"/>
              </a:rPr>
              <a:t>provide</a:t>
            </a:r>
            <a:r>
              <a:rPr lang="en-US" sz="2400" spc="25" dirty="0">
                <a:solidFill>
                  <a:prstClr val="black"/>
                </a:solidFill>
                <a:latin typeface="Arial"/>
                <a:cs typeface="Arial"/>
              </a:rPr>
              <a:t> </a:t>
            </a:r>
            <a:r>
              <a:rPr lang="en-US" sz="2400" spc="-5" dirty="0">
                <a:solidFill>
                  <a:prstClr val="black"/>
                </a:solidFill>
                <a:latin typeface="Arial"/>
                <a:cs typeface="Arial"/>
              </a:rPr>
              <a:t>services</a:t>
            </a:r>
            <a:r>
              <a:rPr lang="en-US" sz="2400" dirty="0">
                <a:solidFill>
                  <a:prstClr val="black"/>
                </a:solidFill>
                <a:latin typeface="Arial"/>
                <a:cs typeface="Arial"/>
              </a:rPr>
              <a:t> to</a:t>
            </a:r>
            <a:r>
              <a:rPr lang="en-US" sz="2400" spc="-15" dirty="0">
                <a:solidFill>
                  <a:prstClr val="black"/>
                </a:solidFill>
                <a:latin typeface="Arial"/>
                <a:cs typeface="Arial"/>
              </a:rPr>
              <a:t> </a:t>
            </a:r>
            <a:r>
              <a:rPr lang="en-US" sz="2400" dirty="0">
                <a:solidFill>
                  <a:prstClr val="black"/>
                </a:solidFill>
                <a:latin typeface="Arial"/>
                <a:cs typeface="Arial"/>
              </a:rPr>
              <a:t>a </a:t>
            </a:r>
            <a:r>
              <a:rPr lang="en-US" sz="2400" spc="5" dirty="0">
                <a:solidFill>
                  <a:prstClr val="black"/>
                </a:solidFill>
                <a:latin typeface="Arial"/>
                <a:cs typeface="Arial"/>
              </a:rPr>
              <a:t> </a:t>
            </a:r>
            <a:r>
              <a:rPr lang="en-US" sz="2400" spc="-5" dirty="0">
                <a:solidFill>
                  <a:prstClr val="black"/>
                </a:solidFill>
                <a:latin typeface="Arial"/>
                <a:cs typeface="Arial"/>
              </a:rPr>
              <a:t>political</a:t>
            </a:r>
            <a:r>
              <a:rPr lang="en-US" sz="2400" spc="30" dirty="0">
                <a:solidFill>
                  <a:prstClr val="black"/>
                </a:solidFill>
                <a:latin typeface="Arial"/>
                <a:cs typeface="Arial"/>
              </a:rPr>
              <a:t> </a:t>
            </a:r>
            <a:r>
              <a:rPr lang="en-US" sz="2400" spc="-5" dirty="0">
                <a:solidFill>
                  <a:prstClr val="black"/>
                </a:solidFill>
                <a:latin typeface="Arial"/>
                <a:cs typeface="Arial"/>
              </a:rPr>
              <a:t>subdivision</a:t>
            </a:r>
            <a:r>
              <a:rPr lang="en-US" sz="2400" spc="50" dirty="0">
                <a:solidFill>
                  <a:prstClr val="black"/>
                </a:solidFill>
                <a:latin typeface="Arial"/>
                <a:cs typeface="Arial"/>
              </a:rPr>
              <a:t> </a:t>
            </a:r>
            <a:r>
              <a:rPr lang="en-US" sz="2400" spc="-5" dirty="0">
                <a:solidFill>
                  <a:prstClr val="black"/>
                </a:solidFill>
                <a:latin typeface="Arial"/>
                <a:cs typeface="Arial"/>
              </a:rPr>
              <a:t>of</a:t>
            </a:r>
            <a:r>
              <a:rPr lang="en-US" sz="2400" spc="-10" dirty="0">
                <a:solidFill>
                  <a:prstClr val="black"/>
                </a:solidFill>
                <a:latin typeface="Arial"/>
                <a:cs typeface="Arial"/>
              </a:rPr>
              <a:t> </a:t>
            </a:r>
            <a:r>
              <a:rPr lang="en-US" sz="2400" dirty="0">
                <a:solidFill>
                  <a:prstClr val="black"/>
                </a:solidFill>
                <a:latin typeface="Arial"/>
                <a:cs typeface="Arial"/>
              </a:rPr>
              <a:t>the</a:t>
            </a:r>
            <a:r>
              <a:rPr lang="en-US" sz="2400" spc="-10" dirty="0">
                <a:solidFill>
                  <a:prstClr val="black"/>
                </a:solidFill>
                <a:latin typeface="Arial"/>
                <a:cs typeface="Arial"/>
              </a:rPr>
              <a:t> </a:t>
            </a:r>
            <a:r>
              <a:rPr lang="en-US" sz="2400" spc="-5" dirty="0">
                <a:solidFill>
                  <a:prstClr val="black"/>
                </a:solidFill>
                <a:latin typeface="Arial"/>
                <a:cs typeface="Arial"/>
              </a:rPr>
              <a:t>State</a:t>
            </a:r>
            <a:r>
              <a:rPr lang="en-US" sz="2400" spc="-10" dirty="0">
                <a:solidFill>
                  <a:prstClr val="black"/>
                </a:solidFill>
                <a:latin typeface="Arial"/>
                <a:cs typeface="Arial"/>
              </a:rPr>
              <a:t> </a:t>
            </a:r>
            <a:r>
              <a:rPr lang="en-US" sz="2400" spc="-5" dirty="0">
                <a:solidFill>
                  <a:prstClr val="black"/>
                </a:solidFill>
                <a:latin typeface="Arial"/>
                <a:cs typeface="Arial"/>
              </a:rPr>
              <a:t>of Oregon or an</a:t>
            </a:r>
            <a:r>
              <a:rPr lang="en-US" sz="2400" dirty="0">
                <a:solidFill>
                  <a:prstClr val="black"/>
                </a:solidFill>
                <a:latin typeface="Arial"/>
                <a:cs typeface="Arial"/>
              </a:rPr>
              <a:t> </a:t>
            </a:r>
            <a:r>
              <a:rPr lang="en-US" sz="2400" spc="-5" dirty="0">
                <a:solidFill>
                  <a:prstClr val="black"/>
                </a:solidFill>
                <a:latin typeface="Arial"/>
                <a:cs typeface="Arial"/>
              </a:rPr>
              <a:t>Oregon </a:t>
            </a:r>
            <a:r>
              <a:rPr lang="en-US" sz="2400" spc="-655" dirty="0">
                <a:solidFill>
                  <a:prstClr val="black"/>
                </a:solidFill>
                <a:latin typeface="Arial"/>
                <a:cs typeface="Arial"/>
              </a:rPr>
              <a:t> </a:t>
            </a:r>
            <a:r>
              <a:rPr lang="en-US" sz="2400" spc="-5" dirty="0">
                <a:solidFill>
                  <a:prstClr val="black"/>
                </a:solidFill>
                <a:latin typeface="Arial"/>
                <a:cs typeface="Arial"/>
              </a:rPr>
              <a:t>School</a:t>
            </a:r>
            <a:r>
              <a:rPr lang="en-US" sz="2400" spc="15" dirty="0">
                <a:solidFill>
                  <a:prstClr val="black"/>
                </a:solidFill>
                <a:latin typeface="Arial"/>
                <a:cs typeface="Arial"/>
              </a:rPr>
              <a:t> </a:t>
            </a:r>
            <a:r>
              <a:rPr lang="en-US" sz="2400" spc="-5" dirty="0">
                <a:solidFill>
                  <a:prstClr val="black"/>
                </a:solidFill>
                <a:latin typeface="Arial"/>
                <a:cs typeface="Arial"/>
              </a:rPr>
              <a:t>District such as</a:t>
            </a:r>
            <a:endParaRPr lang="en-US" sz="2400" dirty="0">
              <a:solidFill>
                <a:prstClr val="black"/>
              </a:solidFill>
              <a:latin typeface="Arial"/>
              <a:cs typeface="Arial"/>
            </a:endParaRPr>
          </a:p>
          <a:p>
            <a:pPr marL="756285" lvl="1" indent="-287020">
              <a:spcBef>
                <a:spcPts val="210"/>
              </a:spcBef>
              <a:buFontTx/>
              <a:buChar char="–"/>
              <a:tabLst>
                <a:tab pos="756285" algn="l"/>
                <a:tab pos="756920" algn="l"/>
              </a:tabLst>
            </a:pPr>
            <a:r>
              <a:rPr lang="en-US" sz="2000" dirty="0">
                <a:solidFill>
                  <a:prstClr val="black"/>
                </a:solidFill>
                <a:latin typeface="Arial"/>
                <a:cs typeface="Arial"/>
              </a:rPr>
              <a:t>Contracted</a:t>
            </a:r>
            <a:r>
              <a:rPr lang="en-US" sz="2000" spc="-60" dirty="0">
                <a:solidFill>
                  <a:prstClr val="black"/>
                </a:solidFill>
                <a:latin typeface="Arial"/>
                <a:cs typeface="Arial"/>
              </a:rPr>
              <a:t> </a:t>
            </a:r>
            <a:r>
              <a:rPr lang="en-US" sz="2000" dirty="0">
                <a:solidFill>
                  <a:prstClr val="black"/>
                </a:solidFill>
                <a:latin typeface="Arial"/>
                <a:cs typeface="Arial"/>
              </a:rPr>
              <a:t>pupil</a:t>
            </a:r>
            <a:r>
              <a:rPr lang="en-US" sz="2000" spc="-10" dirty="0">
                <a:solidFill>
                  <a:prstClr val="black"/>
                </a:solidFill>
                <a:latin typeface="Arial"/>
                <a:cs typeface="Arial"/>
              </a:rPr>
              <a:t> </a:t>
            </a:r>
            <a:r>
              <a:rPr lang="en-US" sz="2000" spc="-5" dirty="0">
                <a:solidFill>
                  <a:prstClr val="black"/>
                </a:solidFill>
                <a:latin typeface="Arial"/>
                <a:cs typeface="Arial"/>
              </a:rPr>
              <a:t>transportation</a:t>
            </a:r>
            <a:r>
              <a:rPr lang="en-US" sz="2000" spc="-40" dirty="0">
                <a:solidFill>
                  <a:prstClr val="black"/>
                </a:solidFill>
                <a:latin typeface="Arial"/>
                <a:cs typeface="Arial"/>
              </a:rPr>
              <a:t> </a:t>
            </a:r>
            <a:r>
              <a:rPr lang="en-US" sz="2000" dirty="0">
                <a:solidFill>
                  <a:prstClr val="black"/>
                </a:solidFill>
                <a:latin typeface="Arial"/>
                <a:cs typeface="Arial"/>
              </a:rPr>
              <a:t>services</a:t>
            </a:r>
          </a:p>
          <a:p>
            <a:pPr marL="756285" marR="646430" lvl="1" indent="-287020">
              <a:lnSpc>
                <a:spcPts val="2160"/>
              </a:lnSpc>
              <a:spcBef>
                <a:spcPts val="509"/>
              </a:spcBef>
              <a:buFontTx/>
              <a:buChar char="–"/>
              <a:tabLst>
                <a:tab pos="756285" algn="l"/>
                <a:tab pos="756920" algn="l"/>
              </a:tabLst>
            </a:pPr>
            <a:r>
              <a:rPr lang="en-US" sz="2000" dirty="0">
                <a:solidFill>
                  <a:prstClr val="black"/>
                </a:solidFill>
                <a:latin typeface="Arial"/>
                <a:cs typeface="Arial"/>
              </a:rPr>
              <a:t>Garbage</a:t>
            </a:r>
            <a:r>
              <a:rPr lang="en-US" sz="2000" spc="-45" dirty="0">
                <a:solidFill>
                  <a:prstClr val="black"/>
                </a:solidFill>
                <a:latin typeface="Arial"/>
                <a:cs typeface="Arial"/>
              </a:rPr>
              <a:t> </a:t>
            </a:r>
            <a:r>
              <a:rPr lang="en-US" sz="2000" dirty="0">
                <a:solidFill>
                  <a:prstClr val="black"/>
                </a:solidFill>
                <a:latin typeface="Arial"/>
                <a:cs typeface="Arial"/>
              </a:rPr>
              <a:t>haulers</a:t>
            </a:r>
            <a:r>
              <a:rPr lang="en-US" sz="2000" spc="-35" dirty="0">
                <a:solidFill>
                  <a:prstClr val="black"/>
                </a:solidFill>
                <a:latin typeface="Arial"/>
                <a:cs typeface="Arial"/>
              </a:rPr>
              <a:t> </a:t>
            </a:r>
            <a:r>
              <a:rPr lang="en-US" sz="2000" dirty="0">
                <a:solidFill>
                  <a:prstClr val="black"/>
                </a:solidFill>
                <a:latin typeface="Arial"/>
                <a:cs typeface="Arial"/>
              </a:rPr>
              <a:t>under</a:t>
            </a:r>
            <a:r>
              <a:rPr lang="en-US" sz="2000" spc="-25" dirty="0">
                <a:solidFill>
                  <a:prstClr val="black"/>
                </a:solidFill>
                <a:latin typeface="Arial"/>
                <a:cs typeface="Arial"/>
              </a:rPr>
              <a:t> </a:t>
            </a:r>
            <a:r>
              <a:rPr lang="en-US" sz="2000" dirty="0">
                <a:solidFill>
                  <a:prstClr val="black"/>
                </a:solidFill>
                <a:latin typeface="Arial"/>
                <a:cs typeface="Arial"/>
              </a:rPr>
              <a:t>a</a:t>
            </a:r>
            <a:r>
              <a:rPr lang="en-US" sz="2000" spc="-5" dirty="0">
                <a:solidFill>
                  <a:prstClr val="black"/>
                </a:solidFill>
                <a:latin typeface="Arial"/>
                <a:cs typeface="Arial"/>
              </a:rPr>
              <a:t> </a:t>
            </a:r>
            <a:r>
              <a:rPr lang="en-US" sz="2000" dirty="0">
                <a:solidFill>
                  <a:prstClr val="black"/>
                </a:solidFill>
                <a:latin typeface="Arial"/>
                <a:cs typeface="Arial"/>
              </a:rPr>
              <a:t>franchise</a:t>
            </a:r>
            <a:r>
              <a:rPr lang="en-US" sz="2000" spc="-40" dirty="0">
                <a:solidFill>
                  <a:prstClr val="black"/>
                </a:solidFill>
                <a:latin typeface="Arial"/>
                <a:cs typeface="Arial"/>
              </a:rPr>
              <a:t> </a:t>
            </a:r>
            <a:r>
              <a:rPr lang="en-US" sz="2000" dirty="0">
                <a:solidFill>
                  <a:prstClr val="black"/>
                </a:solidFill>
                <a:latin typeface="Arial"/>
                <a:cs typeface="Arial"/>
              </a:rPr>
              <a:t>agreement</a:t>
            </a:r>
            <a:r>
              <a:rPr lang="en-US" sz="2000" spc="-60" dirty="0">
                <a:solidFill>
                  <a:prstClr val="black"/>
                </a:solidFill>
                <a:latin typeface="Arial"/>
                <a:cs typeface="Arial"/>
              </a:rPr>
              <a:t> </a:t>
            </a:r>
            <a:r>
              <a:rPr lang="en-US" sz="2000" spc="-5" dirty="0">
                <a:solidFill>
                  <a:prstClr val="black"/>
                </a:solidFill>
                <a:latin typeface="Arial"/>
                <a:cs typeface="Arial"/>
              </a:rPr>
              <a:t>with </a:t>
            </a:r>
            <a:r>
              <a:rPr lang="en-US" sz="2000" dirty="0">
                <a:solidFill>
                  <a:prstClr val="black"/>
                </a:solidFill>
                <a:latin typeface="Arial"/>
                <a:cs typeface="Arial"/>
              </a:rPr>
              <a:t>a</a:t>
            </a:r>
            <a:r>
              <a:rPr lang="en-US" sz="2000" spc="-10" dirty="0">
                <a:solidFill>
                  <a:prstClr val="black"/>
                </a:solidFill>
                <a:latin typeface="Arial"/>
                <a:cs typeface="Arial"/>
              </a:rPr>
              <a:t> </a:t>
            </a:r>
            <a:r>
              <a:rPr lang="en-US" sz="2000" dirty="0">
                <a:solidFill>
                  <a:prstClr val="black"/>
                </a:solidFill>
                <a:latin typeface="Arial"/>
                <a:cs typeface="Arial"/>
              </a:rPr>
              <a:t>local </a:t>
            </a:r>
            <a:r>
              <a:rPr lang="en-US" sz="2000" spc="-540" dirty="0">
                <a:solidFill>
                  <a:prstClr val="black"/>
                </a:solidFill>
                <a:latin typeface="Arial"/>
                <a:cs typeface="Arial"/>
              </a:rPr>
              <a:t> </a:t>
            </a:r>
            <a:r>
              <a:rPr lang="en-US" sz="2000" dirty="0">
                <a:solidFill>
                  <a:prstClr val="black"/>
                </a:solidFill>
                <a:latin typeface="Arial"/>
                <a:cs typeface="Arial"/>
              </a:rPr>
              <a:t>government</a:t>
            </a:r>
          </a:p>
          <a:p>
            <a:endParaRPr lang="en-US" dirty="0"/>
          </a:p>
        </p:txBody>
      </p:sp>
      <p:sp>
        <p:nvSpPr>
          <p:cNvPr id="4" name="Slide Number Placeholder 3"/>
          <p:cNvSpPr>
            <a:spLocks noGrp="1"/>
          </p:cNvSpPr>
          <p:nvPr>
            <p:ph type="sldNum" sz="quarter" idx="10"/>
          </p:nvPr>
        </p:nvSpPr>
        <p:spPr/>
        <p:txBody>
          <a:bodyPr/>
          <a:lstStyle/>
          <a:p>
            <a:fld id="{E55FE4C7-7F08-4734-BB5F-BF6E00E0B98A}"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306699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10" dirty="0">
                <a:solidFill>
                  <a:prstClr val="black"/>
                </a:solidFill>
                <a:latin typeface="Arial" panose="020B0604020202020204" pitchFamily="34" charset="0"/>
                <a:cs typeface="Arial" panose="020B0604020202020204" pitchFamily="34" charset="0"/>
              </a:rPr>
              <a:t>DEQ will hold</a:t>
            </a:r>
            <a:r>
              <a:rPr lang="en-US" sz="1200" spc="15" dirty="0">
                <a:solidFill>
                  <a:prstClr val="black"/>
                </a:solidFill>
                <a:latin typeface="Arial" panose="020B0604020202020204" pitchFamily="34" charset="0"/>
                <a:cs typeface="Arial" panose="020B0604020202020204" pitchFamily="34" charset="0"/>
              </a:rPr>
              <a:t> </a:t>
            </a:r>
            <a:r>
              <a:rPr lang="en-US" sz="1200" spc="-5" dirty="0">
                <a:solidFill>
                  <a:prstClr val="black"/>
                </a:solidFill>
                <a:latin typeface="Arial" panose="020B0604020202020204" pitchFamily="34" charset="0"/>
                <a:cs typeface="Arial" panose="020B0604020202020204" pitchFamily="34" charset="0"/>
              </a:rPr>
              <a:t>at</a:t>
            </a:r>
            <a:r>
              <a:rPr lang="en-US" sz="1200" spc="-10" dirty="0">
                <a:solidFill>
                  <a:prstClr val="black"/>
                </a:solidFill>
                <a:latin typeface="Arial" panose="020B0604020202020204" pitchFamily="34" charset="0"/>
                <a:cs typeface="Arial" panose="020B0604020202020204" pitchFamily="34" charset="0"/>
              </a:rPr>
              <a:t> </a:t>
            </a:r>
            <a:r>
              <a:rPr lang="en-US" sz="1200" spc="-5" dirty="0">
                <a:solidFill>
                  <a:prstClr val="black"/>
                </a:solidFill>
                <a:latin typeface="Arial" panose="020B0604020202020204" pitchFamily="34" charset="0"/>
                <a:cs typeface="Arial" panose="020B0604020202020204" pitchFamily="34" charset="0"/>
              </a:rPr>
              <a:t>least</a:t>
            </a:r>
            <a:r>
              <a:rPr lang="en-US" sz="1200" dirty="0">
                <a:solidFill>
                  <a:prstClr val="black"/>
                </a:solidFill>
                <a:latin typeface="Arial" panose="020B0604020202020204" pitchFamily="34" charset="0"/>
                <a:cs typeface="Arial" panose="020B0604020202020204" pitchFamily="34" charset="0"/>
              </a:rPr>
              <a:t> </a:t>
            </a:r>
            <a:r>
              <a:rPr lang="en-US" sz="1200" spc="-5" dirty="0">
                <a:solidFill>
                  <a:prstClr val="black"/>
                </a:solidFill>
                <a:latin typeface="Arial" panose="020B0604020202020204" pitchFamily="34" charset="0"/>
                <a:cs typeface="Arial" panose="020B0604020202020204" pitchFamily="34" charset="0"/>
              </a:rPr>
              <a:t>one application</a:t>
            </a:r>
            <a:r>
              <a:rPr lang="en-US" sz="1200" spc="40" dirty="0">
                <a:solidFill>
                  <a:prstClr val="black"/>
                </a:solidFill>
                <a:latin typeface="Arial" panose="020B0604020202020204" pitchFamily="34" charset="0"/>
                <a:cs typeface="Arial" panose="020B0604020202020204" pitchFamily="34" charset="0"/>
              </a:rPr>
              <a:t> </a:t>
            </a:r>
            <a:r>
              <a:rPr lang="en-US" sz="1200" spc="-5" dirty="0">
                <a:solidFill>
                  <a:prstClr val="black"/>
                </a:solidFill>
                <a:latin typeface="Arial" panose="020B0604020202020204" pitchFamily="34" charset="0"/>
                <a:cs typeface="Arial" panose="020B0604020202020204" pitchFamily="34" charset="0"/>
              </a:rPr>
              <a:t>period</a:t>
            </a:r>
            <a:r>
              <a:rPr lang="en-US" sz="1200" spc="5" dirty="0">
                <a:solidFill>
                  <a:prstClr val="black"/>
                </a:solidFill>
                <a:latin typeface="Arial" panose="020B0604020202020204" pitchFamily="34" charset="0"/>
                <a:cs typeface="Arial" panose="020B0604020202020204" pitchFamily="34" charset="0"/>
              </a:rPr>
              <a:t> </a:t>
            </a:r>
            <a:r>
              <a:rPr lang="en-US" sz="1200" spc="-5" dirty="0">
                <a:solidFill>
                  <a:prstClr val="black"/>
                </a:solidFill>
                <a:latin typeface="Arial" panose="020B0604020202020204" pitchFamily="34" charset="0"/>
                <a:cs typeface="Arial" panose="020B0604020202020204" pitchFamily="34" charset="0"/>
              </a:rPr>
              <a:t>each</a:t>
            </a:r>
            <a:r>
              <a:rPr lang="en-US" sz="1200" dirty="0">
                <a:solidFill>
                  <a:prstClr val="black"/>
                </a:solidFill>
                <a:latin typeface="Arial" panose="020B0604020202020204" pitchFamily="34" charset="0"/>
                <a:cs typeface="Arial" panose="020B0604020202020204" pitchFamily="34" charset="0"/>
              </a:rPr>
              <a:t> </a:t>
            </a:r>
            <a:r>
              <a:rPr lang="en-US" sz="1200" spc="-5" dirty="0">
                <a:solidFill>
                  <a:prstClr val="black"/>
                </a:solidFill>
                <a:latin typeface="Arial" panose="020B0604020202020204" pitchFamily="34" charset="0"/>
                <a:cs typeface="Arial" panose="020B0604020202020204" pitchFamily="34" charset="0"/>
              </a:rPr>
              <a:t>year</a:t>
            </a:r>
            <a:endParaRPr lang="en-US" sz="1200" dirty="0">
              <a:solidFill>
                <a:prstClr val="black"/>
              </a:solidFill>
              <a:latin typeface="Arial" panose="020B0604020202020204" pitchFamily="34" charset="0"/>
              <a:cs typeface="Arial" panose="020B0604020202020204" pitchFamily="34" charset="0"/>
            </a:endParaRPr>
          </a:p>
          <a:p>
            <a:r>
              <a:rPr lang="en-US" sz="1200" kern="1200" dirty="0">
                <a:solidFill>
                  <a:schemeClr val="tx1"/>
                </a:solidFill>
                <a:effectLst/>
                <a:latin typeface="+mn-lt"/>
                <a:ea typeface="+mn-ea"/>
                <a:cs typeface="+mn-cs"/>
              </a:rPr>
              <a:t>Public fleets can apply for advance crediting at specific time periods that DEQ establishes. This window will allow DEQ to evaluate multiple applications simultaneously in order to ensure that the amount of advance credits generated do not exceed the maximum threshold of 5% of total deficits generated in the previous compliance year.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DEQ will develop an application form to enable applicants to provide detailed estimates of how many credits would be generated over several years once that electric vehicle is put into operation. DEQ will work directly with potential applicants and provide calculators and other guidance for how to complete the calculations and determine a reasonable estimate.</a:t>
            </a:r>
          </a:p>
          <a:p>
            <a:endParaRPr lang="en-US" dirty="0"/>
          </a:p>
        </p:txBody>
      </p:sp>
      <p:sp>
        <p:nvSpPr>
          <p:cNvPr id="4" name="Slide Number Placeholder 3"/>
          <p:cNvSpPr>
            <a:spLocks noGrp="1"/>
          </p:cNvSpPr>
          <p:nvPr>
            <p:ph type="sldNum" sz="quarter" idx="10"/>
          </p:nvPr>
        </p:nvSpPr>
        <p:spPr/>
        <p:txBody>
          <a:bodyPr/>
          <a:lstStyle/>
          <a:p>
            <a:fld id="{E55FE4C7-7F08-4734-BB5F-BF6E00E0B98A}"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659955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Brock </a:t>
            </a:r>
            <a:r>
              <a:rPr lang="en-US" i="1" dirty="0" err="1" smtClean="0"/>
              <a:t>Dittus</a:t>
            </a:r>
            <a:r>
              <a:rPr lang="en-US" i="1" dirty="0" smtClean="0"/>
              <a:t> is an Operations &amp; Policy Analyst at Oregon Department of Education’s Pupil Transportation Unit.  He has been involved in school transportation since 2007, when he started his career as a school bus driver at Portland Public Schools as a special needs route driver.  He became an ODE certified Behind The Wheel Instructor and Core Instructor in 2015.  In 2018 he accepted his current position, evaluating and assisting programs across Oregon in compliance and equitable service to their communities.  When he’s not working, Brock enjoys music, bicycle exploration, and good coffee; he lives with his wife and two sons in Salem, Oregon.</a:t>
            </a:r>
            <a:endParaRPr lang="en-US" dirty="0"/>
          </a:p>
        </p:txBody>
      </p:sp>
      <p:sp>
        <p:nvSpPr>
          <p:cNvPr id="4" name="Slide Number Placeholder 3"/>
          <p:cNvSpPr>
            <a:spLocks noGrp="1"/>
          </p:cNvSpPr>
          <p:nvPr>
            <p:ph type="sldNum" sz="quarter" idx="10"/>
          </p:nvPr>
        </p:nvSpPr>
        <p:spPr/>
        <p:txBody>
          <a:bodyPr/>
          <a:lstStyle/>
          <a:p>
            <a:fld id="{BA122F71-8813-435E-9B00-1BDF793B0C00}" type="slidenum">
              <a:rPr lang="en-US" smtClean="0"/>
              <a:t>12</a:t>
            </a:fld>
            <a:endParaRPr lang="en-US"/>
          </a:p>
        </p:txBody>
      </p:sp>
    </p:spTree>
    <p:extLst>
      <p:ext uri="{BB962C8B-B14F-4D97-AF65-F5344CB8AC3E}">
        <p14:creationId xmlns:p14="http://schemas.microsoft.com/office/powerpoint/2010/main" val="696147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B63952-BBA8-4838-A0CF-80F9272645A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577852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Master" Target="../slideMasters/slideMaster5.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8753"/>
            <a:ext cx="7543800" cy="1945481"/>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429000"/>
            <a:ext cx="6461760" cy="800100"/>
          </a:xfrm>
        </p:spPr>
        <p:txBody>
          <a:bodyPr anchor="t">
            <a:normAutofit/>
          </a:bodyPr>
          <a:lstStyle>
            <a:lvl1pPr marL="0" indent="0" algn="l">
              <a:buNone/>
              <a:defRPr sz="2000">
                <a:solidFill>
                  <a:schemeClr val="tx1">
                    <a:tint val="75000"/>
                  </a:schemeClr>
                </a:solidFill>
              </a:defRPr>
            </a:lvl1pPr>
            <a:lvl2pPr marL="457166" indent="0" algn="ctr">
              <a:buNone/>
              <a:defRPr>
                <a:solidFill>
                  <a:schemeClr val="tx1">
                    <a:tint val="75000"/>
                  </a:schemeClr>
                </a:solidFill>
              </a:defRPr>
            </a:lvl2pPr>
            <a:lvl3pPr marL="914333"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29" indent="0" algn="ctr">
              <a:buNone/>
              <a:defRPr>
                <a:solidFill>
                  <a:schemeClr val="tx1">
                    <a:tint val="75000"/>
                  </a:schemeClr>
                </a:solidFill>
              </a:defRPr>
            </a:lvl6pPr>
            <a:lvl7pPr marL="2742995" indent="0" algn="ctr">
              <a:buNone/>
              <a:defRPr>
                <a:solidFill>
                  <a:schemeClr val="tx1">
                    <a:tint val="75000"/>
                  </a:schemeClr>
                </a:solidFill>
              </a:defRPr>
            </a:lvl7pPr>
            <a:lvl8pPr marL="3200160" indent="0" algn="ctr">
              <a:buNone/>
              <a:defRPr>
                <a:solidFill>
                  <a:schemeClr val="tx1">
                    <a:tint val="75000"/>
                  </a:schemeClr>
                </a:solidFill>
              </a:defRPr>
            </a:lvl8pPr>
            <a:lvl9pPr marL="3657326"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1DCD80-87A5-4700-8EF3-8495415268E3}" type="datetimeFigureOut">
              <a:rPr lang="en-US" smtClean="0"/>
              <a:t>7/7/2021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18B71-7BCE-4450-9B9D-8369B72E30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1DCD80-87A5-4700-8EF3-8495415268E3}" type="datetimeFigureOut">
              <a:rPr lang="en-US" smtClean="0"/>
              <a:t>7/7/2021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18B71-7BCE-4450-9B9D-8369B72E3036}" type="slidenum">
              <a:rPr lang="en-US" smtClean="0"/>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4121658"/>
            <a:ext cx="7772400" cy="44577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803" y="4572000"/>
            <a:ext cx="7772401" cy="457200"/>
          </a:xfrm>
        </p:spPr>
        <p:txBody>
          <a:bodyPr>
            <a:normAutofit/>
          </a:bodyPr>
          <a:lstStyle>
            <a:lvl1pPr marL="0" indent="0" algn="ctr">
              <a:buNone/>
              <a:defRPr sz="16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1DCD80-87A5-4700-8EF3-8495415268E3}" type="datetimeFigureOut">
              <a:rPr lang="en-US" smtClean="0">
                <a:solidFill>
                  <a:srgbClr val="EEECE1"/>
                </a:solidFill>
              </a:rPr>
              <a:pPr/>
              <a:t>7/7/2021</a:t>
            </a:fld>
            <a:endParaRPr lang="en-US">
              <a:solidFill>
                <a:srgbClr val="EEECE1"/>
              </a:solidFill>
            </a:endParaRPr>
          </a:p>
        </p:txBody>
      </p:sp>
      <p:sp>
        <p:nvSpPr>
          <p:cNvPr id="6" name="Footer Placeholder 5"/>
          <p:cNvSpPr>
            <a:spLocks noGrp="1"/>
          </p:cNvSpPr>
          <p:nvPr>
            <p:ph type="ftr" sz="quarter" idx="11"/>
          </p:nvPr>
        </p:nvSpPr>
        <p:spPr/>
        <p:txBody>
          <a:bodyPr/>
          <a:lstStyle/>
          <a:p>
            <a:endParaRPr lang="en-US">
              <a:solidFill>
                <a:srgbClr val="EEECE1"/>
              </a:solidFill>
            </a:endParaRPr>
          </a:p>
        </p:txBody>
      </p:sp>
      <p:sp>
        <p:nvSpPr>
          <p:cNvPr id="7" name="Slide Number Placeholder 6"/>
          <p:cNvSpPr>
            <a:spLocks noGrp="1"/>
          </p:cNvSpPr>
          <p:nvPr>
            <p:ph type="sldNum" sz="quarter" idx="12"/>
          </p:nvPr>
        </p:nvSpPr>
        <p:spPr/>
        <p:txBody>
          <a:bodyPr/>
          <a:lstStyle/>
          <a:p>
            <a:fld id="{FC318B71-7BCE-4450-9B9D-8369B72E3036}" type="slidenum">
              <a:rPr lang="en-US" smtClean="0"/>
              <a:pPr/>
              <a:t>‹#›</a:t>
            </a:fld>
            <a:endParaRPr lang="en-US"/>
          </a:p>
        </p:txBody>
      </p:sp>
      <p:sp>
        <p:nvSpPr>
          <p:cNvPr id="9" name="Content Placeholder 8"/>
          <p:cNvSpPr>
            <a:spLocks noGrp="1"/>
          </p:cNvSpPr>
          <p:nvPr>
            <p:ph sz="quarter" idx="13"/>
          </p:nvPr>
        </p:nvSpPr>
        <p:spPr>
          <a:xfrm>
            <a:off x="304800" y="285750"/>
            <a:ext cx="7772400" cy="370713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31059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4121458"/>
            <a:ext cx="7772400" cy="445970"/>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41148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4572000"/>
            <a:ext cx="7772400" cy="459486"/>
          </a:xfrm>
        </p:spPr>
        <p:txBody>
          <a:bodyPr>
            <a:normAutofit/>
          </a:bodyPr>
          <a:lstStyle>
            <a:lvl1pPr marL="0" indent="0" algn="ctr">
              <a:buNone/>
              <a:defRPr sz="16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61DCD80-87A5-4700-8EF3-8495415268E3}" type="datetimeFigureOut">
              <a:rPr lang="en-US" smtClean="0">
                <a:solidFill>
                  <a:srgbClr val="EEECE1"/>
                </a:solidFill>
              </a:rPr>
              <a:pPr/>
              <a:t>7/7/2021</a:t>
            </a:fld>
            <a:endParaRPr lang="en-US">
              <a:solidFill>
                <a:srgbClr val="EEECE1"/>
              </a:solidFill>
            </a:endParaRPr>
          </a:p>
        </p:txBody>
      </p:sp>
      <p:sp>
        <p:nvSpPr>
          <p:cNvPr id="9" name="Slide Number Placeholder 8"/>
          <p:cNvSpPr>
            <a:spLocks noGrp="1"/>
          </p:cNvSpPr>
          <p:nvPr>
            <p:ph type="sldNum" sz="quarter" idx="11"/>
          </p:nvPr>
        </p:nvSpPr>
        <p:spPr/>
        <p:txBody>
          <a:bodyPr/>
          <a:lstStyle/>
          <a:p>
            <a:fld id="{FC318B71-7BCE-4450-9B9D-8369B72E3036}" type="slidenum">
              <a:rPr lang="en-US" smtClean="0"/>
              <a:pPr/>
              <a:t>‹#›</a:t>
            </a:fld>
            <a:endParaRPr lang="en-US"/>
          </a:p>
        </p:txBody>
      </p:sp>
      <p:sp>
        <p:nvSpPr>
          <p:cNvPr id="10" name="Footer Placeholder 9"/>
          <p:cNvSpPr>
            <a:spLocks noGrp="1"/>
          </p:cNvSpPr>
          <p:nvPr>
            <p:ph type="ftr" sz="quarter" idx="12"/>
          </p:nvPr>
        </p:nvSpPr>
        <p:spPr/>
        <p:txBody>
          <a:bodyPr/>
          <a:lstStyle/>
          <a:p>
            <a:endParaRPr lang="en-US">
              <a:solidFill>
                <a:srgbClr val="EEECE1"/>
              </a:solidFill>
            </a:endParaRPr>
          </a:p>
        </p:txBody>
      </p:sp>
    </p:spTree>
    <p:extLst>
      <p:ext uri="{BB962C8B-B14F-4D97-AF65-F5344CB8AC3E}">
        <p14:creationId xmlns:p14="http://schemas.microsoft.com/office/powerpoint/2010/main" val="19866934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1DCD80-87A5-4700-8EF3-8495415268E3}" type="datetimeFigureOut">
              <a:rPr lang="en-US" smtClean="0">
                <a:solidFill>
                  <a:srgbClr val="EEECE1"/>
                </a:solidFill>
              </a:rPr>
              <a:pPr/>
              <a:t>7/7/2021</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C318B71-7BCE-4450-9B9D-8369B72E3036}" type="slidenum">
              <a:rPr lang="en-US" smtClean="0"/>
              <a:pPr/>
              <a:t>‹#›</a:t>
            </a:fld>
            <a:endParaRPr lang="en-US"/>
          </a:p>
        </p:txBody>
      </p:sp>
    </p:spTree>
    <p:extLst>
      <p:ext uri="{BB962C8B-B14F-4D97-AF65-F5344CB8AC3E}">
        <p14:creationId xmlns:p14="http://schemas.microsoft.com/office/powerpoint/2010/main" val="24868427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1752600" cy="4388644"/>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1DCD80-87A5-4700-8EF3-8495415268E3}" type="datetimeFigureOut">
              <a:rPr lang="en-US" smtClean="0">
                <a:solidFill>
                  <a:srgbClr val="EEECE1"/>
                </a:solidFill>
              </a:rPr>
              <a:pPr/>
              <a:t>7/7/2021</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C318B71-7BCE-4450-9B9D-8369B72E3036}" type="slidenum">
              <a:rPr lang="en-US" smtClean="0"/>
              <a:pPr/>
              <a:t>‹#›</a:t>
            </a:fld>
            <a:endParaRPr lang="en-US"/>
          </a:p>
        </p:txBody>
      </p:sp>
    </p:spTree>
    <p:extLst>
      <p:ext uri="{BB962C8B-B14F-4D97-AF65-F5344CB8AC3E}">
        <p14:creationId xmlns:p14="http://schemas.microsoft.com/office/powerpoint/2010/main" val="13771453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8753"/>
            <a:ext cx="7543800" cy="1945481"/>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429000"/>
            <a:ext cx="6461760" cy="800100"/>
          </a:xfrm>
        </p:spPr>
        <p:txBody>
          <a:bodyPr anchor="t">
            <a:normAutofit/>
          </a:bodyPr>
          <a:lstStyle>
            <a:lvl1pPr marL="0" indent="0" algn="l">
              <a:buNone/>
              <a:defRPr sz="2000">
                <a:solidFill>
                  <a:schemeClr val="tx1">
                    <a:tint val="75000"/>
                  </a:schemeClr>
                </a:solidFill>
              </a:defRPr>
            </a:lvl1pPr>
            <a:lvl2pPr marL="457166" indent="0" algn="ctr">
              <a:buNone/>
              <a:defRPr>
                <a:solidFill>
                  <a:schemeClr val="tx1">
                    <a:tint val="75000"/>
                  </a:schemeClr>
                </a:solidFill>
              </a:defRPr>
            </a:lvl2pPr>
            <a:lvl3pPr marL="914333"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29" indent="0" algn="ctr">
              <a:buNone/>
              <a:defRPr>
                <a:solidFill>
                  <a:schemeClr val="tx1">
                    <a:tint val="75000"/>
                  </a:schemeClr>
                </a:solidFill>
              </a:defRPr>
            </a:lvl6pPr>
            <a:lvl7pPr marL="2742995" indent="0" algn="ctr">
              <a:buNone/>
              <a:defRPr>
                <a:solidFill>
                  <a:schemeClr val="tx1">
                    <a:tint val="75000"/>
                  </a:schemeClr>
                </a:solidFill>
              </a:defRPr>
            </a:lvl7pPr>
            <a:lvl8pPr marL="3200160" indent="0" algn="ctr">
              <a:buNone/>
              <a:defRPr>
                <a:solidFill>
                  <a:schemeClr val="tx1">
                    <a:tint val="75000"/>
                  </a:schemeClr>
                </a:solidFill>
              </a:defRPr>
            </a:lvl8pPr>
            <a:lvl9pPr marL="3657326"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1DCD80-87A5-4700-8EF3-8495415268E3}" type="datetimeFigureOut">
              <a:rPr lang="en-US" smtClean="0">
                <a:solidFill>
                  <a:srgbClr val="EEECE1"/>
                </a:solidFill>
              </a:rPr>
              <a:pPr/>
              <a:t>7/7/2021</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C318B71-7BCE-4450-9B9D-8369B72E3036}" type="slidenum">
              <a:rPr lang="en-US" smtClean="0"/>
              <a:pPr/>
              <a:t>‹#›</a:t>
            </a:fld>
            <a:endParaRPr lang="en-US"/>
          </a:p>
        </p:txBody>
      </p:sp>
    </p:spTree>
    <p:extLst>
      <p:ext uri="{BB962C8B-B14F-4D97-AF65-F5344CB8AC3E}">
        <p14:creationId xmlns:p14="http://schemas.microsoft.com/office/powerpoint/2010/main" val="28581839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1DCD80-87A5-4700-8EF3-8495415268E3}" type="datetimeFigureOut">
              <a:rPr lang="en-US" smtClean="0">
                <a:solidFill>
                  <a:srgbClr val="EEECE1"/>
                </a:solidFill>
              </a:rPr>
              <a:pPr/>
              <a:t>7/7/2021</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C318B71-7BCE-4450-9B9D-8369B72E3036}" type="slidenum">
              <a:rPr lang="en-US" smtClean="0"/>
              <a:pPr/>
              <a:t>‹#›</a:t>
            </a:fld>
            <a:endParaRPr lang="en-US"/>
          </a:p>
        </p:txBody>
      </p:sp>
    </p:spTree>
    <p:extLst>
      <p:ext uri="{BB962C8B-B14F-4D97-AF65-F5344CB8AC3E}">
        <p14:creationId xmlns:p14="http://schemas.microsoft.com/office/powerpoint/2010/main" val="9268748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114800"/>
            <a:ext cx="7659687" cy="8763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5" y="2889649"/>
            <a:ext cx="6135687" cy="1225154"/>
          </a:xfrm>
        </p:spPr>
        <p:txBody>
          <a:bodyPr anchor="b"/>
          <a:lstStyle>
            <a:lvl1pPr marL="0" indent="0">
              <a:buNone/>
              <a:defRPr sz="2000">
                <a:solidFill>
                  <a:schemeClr val="tx1">
                    <a:tint val="75000"/>
                  </a:schemeClr>
                </a:solidFill>
              </a:defRPr>
            </a:lvl1pPr>
            <a:lvl2pPr marL="457166" indent="0">
              <a:buNone/>
              <a:defRPr sz="1800">
                <a:solidFill>
                  <a:schemeClr val="tx1">
                    <a:tint val="75000"/>
                  </a:schemeClr>
                </a:solidFill>
              </a:defRPr>
            </a:lvl2pPr>
            <a:lvl3pPr marL="914333"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29" indent="0">
              <a:buNone/>
              <a:defRPr sz="1400">
                <a:solidFill>
                  <a:schemeClr val="tx1">
                    <a:tint val="75000"/>
                  </a:schemeClr>
                </a:solidFill>
              </a:defRPr>
            </a:lvl6pPr>
            <a:lvl7pPr marL="2742995" indent="0">
              <a:buNone/>
              <a:defRPr sz="1400">
                <a:solidFill>
                  <a:schemeClr val="tx1">
                    <a:tint val="75000"/>
                  </a:schemeClr>
                </a:solidFill>
              </a:defRPr>
            </a:lvl7pPr>
            <a:lvl8pPr marL="3200160" indent="0">
              <a:buNone/>
              <a:defRPr sz="1400">
                <a:solidFill>
                  <a:schemeClr val="tx1">
                    <a:tint val="75000"/>
                  </a:schemeClr>
                </a:solidFill>
              </a:defRPr>
            </a:lvl8pPr>
            <a:lvl9pPr marL="365732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1DCD80-87A5-4700-8EF3-8495415268E3}" type="datetimeFigureOut">
              <a:rPr lang="en-US" smtClean="0">
                <a:solidFill>
                  <a:srgbClr val="EEECE1"/>
                </a:solidFill>
              </a:rPr>
              <a:pPr/>
              <a:t>7/7/2021</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C318B71-7BCE-4450-9B9D-8369B72E3036}" type="slidenum">
              <a:rPr lang="en-US" smtClean="0"/>
              <a:pPr/>
              <a:t>‹#›</a:t>
            </a:fld>
            <a:endParaRPr lang="en-US"/>
          </a:p>
        </p:txBody>
      </p:sp>
    </p:spTree>
    <p:extLst>
      <p:ext uri="{BB962C8B-B14F-4D97-AF65-F5344CB8AC3E}">
        <p14:creationId xmlns:p14="http://schemas.microsoft.com/office/powerpoint/2010/main" val="40384964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52144"/>
            <a:ext cx="3657600" cy="34427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152144"/>
            <a:ext cx="3657600" cy="34427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1DCD80-87A5-4700-8EF3-8495415268E3}" type="datetimeFigureOut">
              <a:rPr lang="en-US" smtClean="0">
                <a:solidFill>
                  <a:srgbClr val="EEECE1"/>
                </a:solidFill>
              </a:rPr>
              <a:pPr/>
              <a:t>7/7/2021</a:t>
            </a:fld>
            <a:endParaRPr lang="en-US">
              <a:solidFill>
                <a:srgbClr val="EEECE1"/>
              </a:solidFill>
            </a:endParaRPr>
          </a:p>
        </p:txBody>
      </p:sp>
      <p:sp>
        <p:nvSpPr>
          <p:cNvPr id="6" name="Footer Placeholder 5"/>
          <p:cNvSpPr>
            <a:spLocks noGrp="1"/>
          </p:cNvSpPr>
          <p:nvPr>
            <p:ph type="ftr" sz="quarter" idx="11"/>
          </p:nvPr>
        </p:nvSpPr>
        <p:spPr/>
        <p:txBody>
          <a:bodyPr/>
          <a:lstStyle/>
          <a:p>
            <a:endParaRPr lang="en-US">
              <a:solidFill>
                <a:srgbClr val="EEECE1"/>
              </a:solidFill>
            </a:endParaRPr>
          </a:p>
        </p:txBody>
      </p:sp>
      <p:sp>
        <p:nvSpPr>
          <p:cNvPr id="7" name="Slide Number Placeholder 6"/>
          <p:cNvSpPr>
            <a:spLocks noGrp="1"/>
          </p:cNvSpPr>
          <p:nvPr>
            <p:ph type="sldNum" sz="quarter" idx="12"/>
          </p:nvPr>
        </p:nvSpPr>
        <p:spPr/>
        <p:txBody>
          <a:bodyPr/>
          <a:lstStyle/>
          <a:p>
            <a:fld id="{FC318B71-7BCE-4450-9B9D-8369B72E3036}" type="slidenum">
              <a:rPr lang="en-US" smtClean="0"/>
              <a:pPr/>
              <a:t>‹#›</a:t>
            </a:fld>
            <a:endParaRPr lang="en-US"/>
          </a:p>
        </p:txBody>
      </p:sp>
    </p:spTree>
    <p:extLst>
      <p:ext uri="{BB962C8B-B14F-4D97-AF65-F5344CB8AC3E}">
        <p14:creationId xmlns:p14="http://schemas.microsoft.com/office/powerpoint/2010/main" val="8834831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3657600" cy="479822"/>
          </a:xfrm>
        </p:spPr>
        <p:txBody>
          <a:bodyPr anchor="b">
            <a:noAutofit/>
          </a:bodyPr>
          <a:lstStyle>
            <a:lvl1pPr marL="0" indent="0" algn="ctr">
              <a:buNone/>
              <a:defRPr sz="2000" b="1">
                <a:solidFill>
                  <a:schemeClr val="tx2"/>
                </a:solidFill>
              </a:defRPr>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3657600"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151335"/>
            <a:ext cx="3657600" cy="479822"/>
          </a:xfrm>
        </p:spPr>
        <p:txBody>
          <a:bodyPr anchor="b">
            <a:noAutofit/>
          </a:bodyPr>
          <a:lstStyle>
            <a:lvl1pPr marL="0" indent="0" algn="ctr">
              <a:buNone/>
              <a:defRPr sz="2000" b="1">
                <a:solidFill>
                  <a:schemeClr val="tx2"/>
                </a:solidFill>
              </a:defRPr>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1631156"/>
            <a:ext cx="3657600"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1DCD80-87A5-4700-8EF3-8495415268E3}" type="datetimeFigureOut">
              <a:rPr lang="en-US" smtClean="0">
                <a:solidFill>
                  <a:srgbClr val="EEECE1"/>
                </a:solidFill>
              </a:rPr>
              <a:pPr/>
              <a:t>7/7/2021</a:t>
            </a:fld>
            <a:endParaRPr lang="en-US">
              <a:solidFill>
                <a:srgbClr val="EEECE1"/>
              </a:solidFill>
            </a:endParaRPr>
          </a:p>
        </p:txBody>
      </p:sp>
      <p:sp>
        <p:nvSpPr>
          <p:cNvPr id="8" name="Footer Placeholder 7"/>
          <p:cNvSpPr>
            <a:spLocks noGrp="1"/>
          </p:cNvSpPr>
          <p:nvPr>
            <p:ph type="ftr" sz="quarter" idx="11"/>
          </p:nvPr>
        </p:nvSpPr>
        <p:spPr/>
        <p:txBody>
          <a:bodyPr/>
          <a:lstStyle/>
          <a:p>
            <a:endParaRPr lang="en-US">
              <a:solidFill>
                <a:srgbClr val="EEECE1"/>
              </a:solidFill>
            </a:endParaRPr>
          </a:p>
        </p:txBody>
      </p:sp>
      <p:sp>
        <p:nvSpPr>
          <p:cNvPr id="9" name="Slide Number Placeholder 8"/>
          <p:cNvSpPr>
            <a:spLocks noGrp="1"/>
          </p:cNvSpPr>
          <p:nvPr>
            <p:ph type="sldNum" sz="quarter" idx="12"/>
          </p:nvPr>
        </p:nvSpPr>
        <p:spPr/>
        <p:txBody>
          <a:bodyPr/>
          <a:lstStyle/>
          <a:p>
            <a:fld id="{FC318B71-7BCE-4450-9B9D-8369B72E3036}" type="slidenum">
              <a:rPr lang="en-US" smtClean="0"/>
              <a:pPr/>
              <a:t>‹#›</a:t>
            </a:fld>
            <a:endParaRPr lang="en-US"/>
          </a:p>
        </p:txBody>
      </p:sp>
    </p:spTree>
    <p:extLst>
      <p:ext uri="{BB962C8B-B14F-4D97-AF65-F5344CB8AC3E}">
        <p14:creationId xmlns:p14="http://schemas.microsoft.com/office/powerpoint/2010/main" val="41673286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1DCD80-87A5-4700-8EF3-8495415268E3}" type="datetimeFigureOut">
              <a:rPr lang="en-US" smtClean="0">
                <a:solidFill>
                  <a:srgbClr val="EEECE1"/>
                </a:solidFill>
              </a:rPr>
              <a:pPr/>
              <a:t>7/7/2021</a:t>
            </a:fld>
            <a:endParaRPr lang="en-US">
              <a:solidFill>
                <a:srgbClr val="EEECE1"/>
              </a:solidFill>
            </a:endParaRPr>
          </a:p>
        </p:txBody>
      </p:sp>
      <p:sp>
        <p:nvSpPr>
          <p:cNvPr id="4" name="Footer Placeholder 3"/>
          <p:cNvSpPr>
            <a:spLocks noGrp="1"/>
          </p:cNvSpPr>
          <p:nvPr>
            <p:ph type="ftr" sz="quarter" idx="11"/>
          </p:nvPr>
        </p:nvSpPr>
        <p:spPr/>
        <p:txBody>
          <a:bodyPr/>
          <a:lstStyle/>
          <a:p>
            <a:endParaRPr lang="en-US">
              <a:solidFill>
                <a:srgbClr val="EEECE1"/>
              </a:solidFill>
            </a:endParaRPr>
          </a:p>
        </p:txBody>
      </p:sp>
      <p:sp>
        <p:nvSpPr>
          <p:cNvPr id="5" name="Slide Number Placeholder 4"/>
          <p:cNvSpPr>
            <a:spLocks noGrp="1"/>
          </p:cNvSpPr>
          <p:nvPr>
            <p:ph type="sldNum" sz="quarter" idx="12"/>
          </p:nvPr>
        </p:nvSpPr>
        <p:spPr/>
        <p:txBody>
          <a:bodyPr/>
          <a:lstStyle/>
          <a:p>
            <a:fld id="{FC318B71-7BCE-4450-9B9D-8369B72E3036}" type="slidenum">
              <a:rPr lang="en-US" smtClean="0"/>
              <a:pPr/>
              <a:t>‹#›</a:t>
            </a:fld>
            <a:endParaRPr lang="en-US"/>
          </a:p>
        </p:txBody>
      </p:sp>
    </p:spTree>
    <p:extLst>
      <p:ext uri="{BB962C8B-B14F-4D97-AF65-F5344CB8AC3E}">
        <p14:creationId xmlns:p14="http://schemas.microsoft.com/office/powerpoint/2010/main" val="3694785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1752600" cy="4388644"/>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1DCD80-87A5-4700-8EF3-8495415268E3}" type="datetimeFigureOut">
              <a:rPr lang="en-US" smtClean="0"/>
              <a:t>7/7/2021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18B71-7BCE-4450-9B9D-8369B72E3036}" type="slidenum">
              <a:rPr lang="en-US" smtClean="0"/>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1DCD80-87A5-4700-8EF3-8495415268E3}" type="datetimeFigureOut">
              <a:rPr lang="en-US" smtClean="0">
                <a:solidFill>
                  <a:srgbClr val="EEECE1"/>
                </a:solidFill>
              </a:rPr>
              <a:pPr/>
              <a:t>7/7/2021</a:t>
            </a:fld>
            <a:endParaRPr lang="en-US">
              <a:solidFill>
                <a:srgbClr val="EEECE1"/>
              </a:solidFill>
            </a:endParaRPr>
          </a:p>
        </p:txBody>
      </p:sp>
      <p:sp>
        <p:nvSpPr>
          <p:cNvPr id="3" name="Footer Placeholder 2"/>
          <p:cNvSpPr>
            <a:spLocks noGrp="1"/>
          </p:cNvSpPr>
          <p:nvPr>
            <p:ph type="ftr" sz="quarter" idx="11"/>
          </p:nvPr>
        </p:nvSpPr>
        <p:spPr/>
        <p:txBody>
          <a:bodyPr/>
          <a:lstStyle/>
          <a:p>
            <a:endParaRPr lang="en-US">
              <a:solidFill>
                <a:srgbClr val="EEECE1"/>
              </a:solidFill>
            </a:endParaRPr>
          </a:p>
        </p:txBody>
      </p:sp>
      <p:sp>
        <p:nvSpPr>
          <p:cNvPr id="4" name="Slide Number Placeholder 3"/>
          <p:cNvSpPr>
            <a:spLocks noGrp="1"/>
          </p:cNvSpPr>
          <p:nvPr>
            <p:ph type="sldNum" sz="quarter" idx="12"/>
          </p:nvPr>
        </p:nvSpPr>
        <p:spPr/>
        <p:txBody>
          <a:bodyPr/>
          <a:lstStyle/>
          <a:p>
            <a:fld id="{FC318B71-7BCE-4450-9B9D-8369B72E3036}" type="slidenum">
              <a:rPr lang="en-US" smtClean="0"/>
              <a:pPr/>
              <a:t>‹#›</a:t>
            </a:fld>
            <a:endParaRPr lang="en-US"/>
          </a:p>
        </p:txBody>
      </p:sp>
    </p:spTree>
    <p:extLst>
      <p:ext uri="{BB962C8B-B14F-4D97-AF65-F5344CB8AC3E}">
        <p14:creationId xmlns:p14="http://schemas.microsoft.com/office/powerpoint/2010/main" val="42805960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4121658"/>
            <a:ext cx="7772400" cy="44577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803" y="4572000"/>
            <a:ext cx="7772401" cy="457200"/>
          </a:xfrm>
        </p:spPr>
        <p:txBody>
          <a:bodyPr>
            <a:normAutofit/>
          </a:bodyPr>
          <a:lstStyle>
            <a:lvl1pPr marL="0" indent="0" algn="ctr">
              <a:buNone/>
              <a:defRPr sz="16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1DCD80-87A5-4700-8EF3-8495415268E3}" type="datetimeFigureOut">
              <a:rPr lang="en-US" smtClean="0">
                <a:solidFill>
                  <a:srgbClr val="EEECE1"/>
                </a:solidFill>
              </a:rPr>
              <a:pPr/>
              <a:t>7/7/2021</a:t>
            </a:fld>
            <a:endParaRPr lang="en-US">
              <a:solidFill>
                <a:srgbClr val="EEECE1"/>
              </a:solidFill>
            </a:endParaRPr>
          </a:p>
        </p:txBody>
      </p:sp>
      <p:sp>
        <p:nvSpPr>
          <p:cNvPr id="6" name="Footer Placeholder 5"/>
          <p:cNvSpPr>
            <a:spLocks noGrp="1"/>
          </p:cNvSpPr>
          <p:nvPr>
            <p:ph type="ftr" sz="quarter" idx="11"/>
          </p:nvPr>
        </p:nvSpPr>
        <p:spPr/>
        <p:txBody>
          <a:bodyPr/>
          <a:lstStyle/>
          <a:p>
            <a:endParaRPr lang="en-US">
              <a:solidFill>
                <a:srgbClr val="EEECE1"/>
              </a:solidFill>
            </a:endParaRPr>
          </a:p>
        </p:txBody>
      </p:sp>
      <p:sp>
        <p:nvSpPr>
          <p:cNvPr id="7" name="Slide Number Placeholder 6"/>
          <p:cNvSpPr>
            <a:spLocks noGrp="1"/>
          </p:cNvSpPr>
          <p:nvPr>
            <p:ph type="sldNum" sz="quarter" idx="12"/>
          </p:nvPr>
        </p:nvSpPr>
        <p:spPr/>
        <p:txBody>
          <a:bodyPr/>
          <a:lstStyle/>
          <a:p>
            <a:fld id="{FC318B71-7BCE-4450-9B9D-8369B72E3036}" type="slidenum">
              <a:rPr lang="en-US" smtClean="0"/>
              <a:pPr/>
              <a:t>‹#›</a:t>
            </a:fld>
            <a:endParaRPr lang="en-US"/>
          </a:p>
        </p:txBody>
      </p:sp>
      <p:sp>
        <p:nvSpPr>
          <p:cNvPr id="9" name="Content Placeholder 8"/>
          <p:cNvSpPr>
            <a:spLocks noGrp="1"/>
          </p:cNvSpPr>
          <p:nvPr>
            <p:ph sz="quarter" idx="13"/>
          </p:nvPr>
        </p:nvSpPr>
        <p:spPr>
          <a:xfrm>
            <a:off x="304800" y="285750"/>
            <a:ext cx="7772400" cy="370713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19615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4121458"/>
            <a:ext cx="7772400" cy="445970"/>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41148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4572000"/>
            <a:ext cx="7772400" cy="459486"/>
          </a:xfrm>
        </p:spPr>
        <p:txBody>
          <a:bodyPr>
            <a:normAutofit/>
          </a:bodyPr>
          <a:lstStyle>
            <a:lvl1pPr marL="0" indent="0" algn="ctr">
              <a:buNone/>
              <a:defRPr sz="16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61DCD80-87A5-4700-8EF3-8495415268E3}" type="datetimeFigureOut">
              <a:rPr lang="en-US" smtClean="0">
                <a:solidFill>
                  <a:srgbClr val="EEECE1"/>
                </a:solidFill>
              </a:rPr>
              <a:pPr/>
              <a:t>7/7/2021</a:t>
            </a:fld>
            <a:endParaRPr lang="en-US">
              <a:solidFill>
                <a:srgbClr val="EEECE1"/>
              </a:solidFill>
            </a:endParaRPr>
          </a:p>
        </p:txBody>
      </p:sp>
      <p:sp>
        <p:nvSpPr>
          <p:cNvPr id="9" name="Slide Number Placeholder 8"/>
          <p:cNvSpPr>
            <a:spLocks noGrp="1"/>
          </p:cNvSpPr>
          <p:nvPr>
            <p:ph type="sldNum" sz="quarter" idx="11"/>
          </p:nvPr>
        </p:nvSpPr>
        <p:spPr/>
        <p:txBody>
          <a:bodyPr/>
          <a:lstStyle/>
          <a:p>
            <a:fld id="{FC318B71-7BCE-4450-9B9D-8369B72E3036}" type="slidenum">
              <a:rPr lang="en-US" smtClean="0"/>
              <a:pPr/>
              <a:t>‹#›</a:t>
            </a:fld>
            <a:endParaRPr lang="en-US"/>
          </a:p>
        </p:txBody>
      </p:sp>
      <p:sp>
        <p:nvSpPr>
          <p:cNvPr id="10" name="Footer Placeholder 9"/>
          <p:cNvSpPr>
            <a:spLocks noGrp="1"/>
          </p:cNvSpPr>
          <p:nvPr>
            <p:ph type="ftr" sz="quarter" idx="12"/>
          </p:nvPr>
        </p:nvSpPr>
        <p:spPr/>
        <p:txBody>
          <a:bodyPr/>
          <a:lstStyle/>
          <a:p>
            <a:endParaRPr lang="en-US">
              <a:solidFill>
                <a:srgbClr val="EEECE1"/>
              </a:solidFill>
            </a:endParaRPr>
          </a:p>
        </p:txBody>
      </p:sp>
    </p:spTree>
    <p:extLst>
      <p:ext uri="{BB962C8B-B14F-4D97-AF65-F5344CB8AC3E}">
        <p14:creationId xmlns:p14="http://schemas.microsoft.com/office/powerpoint/2010/main" val="36076506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1DCD80-87A5-4700-8EF3-8495415268E3}" type="datetimeFigureOut">
              <a:rPr lang="en-US" smtClean="0">
                <a:solidFill>
                  <a:srgbClr val="EEECE1"/>
                </a:solidFill>
              </a:rPr>
              <a:pPr/>
              <a:t>7/7/2021</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C318B71-7BCE-4450-9B9D-8369B72E3036}" type="slidenum">
              <a:rPr lang="en-US" smtClean="0"/>
              <a:pPr/>
              <a:t>‹#›</a:t>
            </a:fld>
            <a:endParaRPr lang="en-US"/>
          </a:p>
        </p:txBody>
      </p:sp>
    </p:spTree>
    <p:extLst>
      <p:ext uri="{BB962C8B-B14F-4D97-AF65-F5344CB8AC3E}">
        <p14:creationId xmlns:p14="http://schemas.microsoft.com/office/powerpoint/2010/main" val="24812548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1752600" cy="4388644"/>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1DCD80-87A5-4700-8EF3-8495415268E3}" type="datetimeFigureOut">
              <a:rPr lang="en-US" smtClean="0">
                <a:solidFill>
                  <a:srgbClr val="EEECE1"/>
                </a:solidFill>
              </a:rPr>
              <a:pPr/>
              <a:t>7/7/2021</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C318B71-7BCE-4450-9B9D-8369B72E3036}" type="slidenum">
              <a:rPr lang="en-US" smtClean="0"/>
              <a:pPr/>
              <a:t>‹#›</a:t>
            </a:fld>
            <a:endParaRPr lang="en-US"/>
          </a:p>
        </p:txBody>
      </p:sp>
    </p:spTree>
    <p:extLst>
      <p:ext uri="{BB962C8B-B14F-4D97-AF65-F5344CB8AC3E}">
        <p14:creationId xmlns:p14="http://schemas.microsoft.com/office/powerpoint/2010/main" val="3354326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342875" indent="0" algn="ctr">
              <a:buNone/>
              <a:defRPr>
                <a:solidFill>
                  <a:schemeClr val="tx1">
                    <a:tint val="75000"/>
                  </a:schemeClr>
                </a:solidFill>
              </a:defRPr>
            </a:lvl2pPr>
            <a:lvl3pPr marL="685749" indent="0" algn="ctr">
              <a:buNone/>
              <a:defRPr>
                <a:solidFill>
                  <a:schemeClr val="tx1">
                    <a:tint val="75000"/>
                  </a:schemeClr>
                </a:solidFill>
              </a:defRPr>
            </a:lvl3pPr>
            <a:lvl4pPr marL="1028624" indent="0" algn="ctr">
              <a:buNone/>
              <a:defRPr>
                <a:solidFill>
                  <a:schemeClr val="tx1">
                    <a:tint val="75000"/>
                  </a:schemeClr>
                </a:solidFill>
              </a:defRPr>
            </a:lvl4pPr>
            <a:lvl5pPr marL="1371498" indent="0" algn="ctr">
              <a:buNone/>
              <a:defRPr>
                <a:solidFill>
                  <a:schemeClr val="tx1">
                    <a:tint val="75000"/>
                  </a:schemeClr>
                </a:solidFill>
              </a:defRPr>
            </a:lvl5pPr>
            <a:lvl6pPr marL="1714373"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5" indent="0" algn="ctr">
              <a:buNone/>
              <a:defRPr>
                <a:solidFill>
                  <a:schemeClr val="tx1">
                    <a:tint val="75000"/>
                  </a:schemeClr>
                </a:solidFill>
              </a:defRPr>
            </a:lvl9pPr>
          </a:lstStyle>
          <a:p>
            <a:r>
              <a:rPr lang="en-US"/>
              <a:t>Click to edit Master subtitle style</a:t>
            </a:r>
          </a:p>
        </p:txBody>
      </p:sp>
      <p:sp>
        <p:nvSpPr>
          <p:cNvPr id="7" name="Rectangle 6"/>
          <p:cNvSpPr/>
          <p:nvPr/>
        </p:nvSpPr>
        <p:spPr>
          <a:xfrm>
            <a:off x="457200" y="4767264"/>
            <a:ext cx="7715250" cy="273844"/>
          </a:xfrm>
          <a:prstGeom prst="rect">
            <a:avLst/>
          </a:prstGeom>
          <a:solidFill>
            <a:srgbClr val="00907E"/>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defTabSz="685749"/>
            <a:r>
              <a:rPr lang="en-US" sz="800" dirty="0">
                <a:solidFill>
                  <a:prstClr val="white"/>
                </a:solidFill>
                <a:latin typeface="Arial" pitchFamily="34" charset="0"/>
                <a:cs typeface="Arial" pitchFamily="34" charset="0"/>
              </a:rPr>
              <a:t>    </a:t>
            </a:r>
            <a:endParaRPr lang="en-US" sz="900" dirty="0">
              <a:solidFill>
                <a:prstClr val="white"/>
              </a:solidFill>
              <a:latin typeface="Arial" pitchFamily="34" charset="0"/>
              <a:cs typeface="Arial" pitchFamily="34" charset="0"/>
            </a:endParaRPr>
          </a:p>
        </p:txBody>
      </p:sp>
      <p:sp>
        <p:nvSpPr>
          <p:cNvPr id="9" name="Rectangle 8"/>
          <p:cNvSpPr/>
          <p:nvPr userDrawn="1"/>
        </p:nvSpPr>
        <p:spPr>
          <a:xfrm>
            <a:off x="228600" y="4767264"/>
            <a:ext cx="8343900" cy="2738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defTabSz="685749"/>
            <a:r>
              <a:rPr lang="en-US" sz="800" dirty="0">
                <a:solidFill>
                  <a:prstClr val="white"/>
                </a:solidFill>
                <a:latin typeface="Arial" pitchFamily="34" charset="0"/>
                <a:cs typeface="Arial" pitchFamily="34" charset="0"/>
              </a:rPr>
              <a:t>    </a:t>
            </a:r>
            <a:endParaRPr lang="en-US" sz="900" dirty="0">
              <a:solidFill>
                <a:prstClr val="white"/>
              </a:solidFill>
              <a:latin typeface="Arial" pitchFamily="34" charset="0"/>
              <a:cs typeface="Arial" pitchFamily="34"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63534" y="4699751"/>
            <a:ext cx="227532" cy="342900"/>
          </a:xfrm>
          <a:prstGeom prst="rect">
            <a:avLst/>
          </a:prstGeom>
        </p:spPr>
      </p:pic>
    </p:spTree>
    <p:extLst>
      <p:ext uri="{BB962C8B-B14F-4D97-AF65-F5344CB8AC3E}">
        <p14:creationId xmlns:p14="http://schemas.microsoft.com/office/powerpoint/2010/main" val="399505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3"/>
            <a:ext cx="8229600" cy="834629"/>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57200" y="4767264"/>
            <a:ext cx="2133600" cy="273844"/>
          </a:xfrm>
          <a:prstGeom prst="rect">
            <a:avLst/>
          </a:prstGeom>
        </p:spPr>
        <p:txBody>
          <a:bodyPr lIns="68576" tIns="34289" rIns="68576" bIns="34289"/>
          <a:lstStyle/>
          <a:p>
            <a:pPr defTabSz="685749"/>
            <a:fld id="{981E06B6-2200-48FD-9B32-BE0D5073011D}" type="datetimeFigureOut">
              <a:rPr lang="en-US" sz="1400" smtClean="0">
                <a:solidFill>
                  <a:srgbClr val="2D2D2D"/>
                </a:solidFill>
              </a:rPr>
              <a:pPr defTabSz="685749"/>
              <a:t>7/7/2021</a:t>
            </a:fld>
            <a:endParaRPr lang="en-US" sz="1400">
              <a:solidFill>
                <a:srgbClr val="2D2D2D"/>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68576" tIns="34289" rIns="68576" bIns="34289"/>
          <a:lstStyle/>
          <a:p>
            <a:pPr defTabSz="685749"/>
            <a:endParaRPr lang="en-US" sz="1400">
              <a:solidFill>
                <a:srgbClr val="2D2D2D"/>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68576" tIns="34289" rIns="68576" bIns="34289"/>
          <a:lstStyle/>
          <a:p>
            <a:pPr defTabSz="685749"/>
            <a:fld id="{1939E361-6CC3-4B93-8D02-0CA414705067}" type="slidenum">
              <a:rPr lang="en-US" sz="1400" smtClean="0">
                <a:solidFill>
                  <a:srgbClr val="2D2D2D"/>
                </a:solidFill>
              </a:rPr>
              <a:pPr defTabSz="685749"/>
              <a:t>‹#›</a:t>
            </a:fld>
            <a:endParaRPr lang="en-US" sz="1400">
              <a:solidFill>
                <a:srgbClr val="2D2D2D"/>
              </a:solidFill>
            </a:endParaRPr>
          </a:p>
        </p:txBody>
      </p:sp>
      <p:sp>
        <p:nvSpPr>
          <p:cNvPr id="7" name="Title 1"/>
          <p:cNvSpPr txBox="1">
            <a:spLocks/>
          </p:cNvSpPr>
          <p:nvPr/>
        </p:nvSpPr>
        <p:spPr>
          <a:xfrm>
            <a:off x="457200" y="971553"/>
            <a:ext cx="8229600" cy="91679"/>
          </a:xfrm>
          <a:prstGeom prst="rect">
            <a:avLst/>
          </a:prstGeom>
          <a:solidFill>
            <a:srgbClr val="00907E"/>
          </a:solidFill>
        </p:spPr>
        <p:txBody>
          <a:bodyPr lIns="68576" tIns="34289" rIns="68576" bIns="34289" anchor="ctr">
            <a:normAutofit fontScale="25000" lnSpcReduction="20000"/>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2400" dirty="0">
              <a:solidFill>
                <a:prstClr val="white"/>
              </a:solidFill>
            </a:endParaRPr>
          </a:p>
        </p:txBody>
      </p:sp>
      <p:sp>
        <p:nvSpPr>
          <p:cNvPr id="8" name="Rectangle 7"/>
          <p:cNvSpPr/>
          <p:nvPr/>
        </p:nvSpPr>
        <p:spPr>
          <a:xfrm>
            <a:off x="457200" y="4767264"/>
            <a:ext cx="7715250" cy="273844"/>
          </a:xfrm>
          <a:prstGeom prst="rect">
            <a:avLst/>
          </a:prstGeom>
          <a:solidFill>
            <a:srgbClr val="00907E"/>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defTabSz="685749"/>
            <a:r>
              <a:rPr lang="en-US" sz="800" dirty="0">
                <a:solidFill>
                  <a:prstClr val="white"/>
                </a:solidFill>
                <a:latin typeface="Arial" pitchFamily="34" charset="0"/>
                <a:cs typeface="Arial" pitchFamily="34" charset="0"/>
              </a:rPr>
              <a:t>    </a:t>
            </a:r>
            <a:endParaRPr lang="en-US" sz="900" dirty="0">
              <a:solidFill>
                <a:prstClr val="white"/>
              </a:solidFill>
              <a:latin typeface="Arial" pitchFamily="34" charset="0"/>
              <a:cs typeface="Arial" pitchFamily="34" charset="0"/>
            </a:endParaRPr>
          </a:p>
        </p:txBody>
      </p:sp>
      <p:sp>
        <p:nvSpPr>
          <p:cNvPr id="10" name="Title 1"/>
          <p:cNvSpPr txBox="1">
            <a:spLocks/>
          </p:cNvSpPr>
          <p:nvPr userDrawn="1"/>
        </p:nvSpPr>
        <p:spPr>
          <a:xfrm>
            <a:off x="457200" y="971553"/>
            <a:ext cx="8229600" cy="91679"/>
          </a:xfrm>
          <a:prstGeom prst="rect">
            <a:avLst/>
          </a:prstGeom>
          <a:solidFill>
            <a:schemeClr val="accent1"/>
          </a:solidFill>
        </p:spPr>
        <p:txBody>
          <a:bodyPr lIns="68576" tIns="34289" rIns="68576" bIns="34289" anchor="ctr">
            <a:normAutofit fontScale="25000" lnSpcReduction="20000"/>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2400" dirty="0">
              <a:solidFill>
                <a:prstClr val="white"/>
              </a:solidFill>
            </a:endParaRPr>
          </a:p>
        </p:txBody>
      </p:sp>
      <p:sp>
        <p:nvSpPr>
          <p:cNvPr id="11" name="Rectangle 10"/>
          <p:cNvSpPr/>
          <p:nvPr userDrawn="1"/>
        </p:nvSpPr>
        <p:spPr>
          <a:xfrm>
            <a:off x="457200" y="4767264"/>
            <a:ext cx="7715250" cy="2738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defTabSz="685749"/>
            <a:r>
              <a:rPr lang="en-US" sz="800" dirty="0">
                <a:solidFill>
                  <a:prstClr val="white"/>
                </a:solidFill>
                <a:latin typeface="Arial" pitchFamily="34" charset="0"/>
                <a:cs typeface="Arial" pitchFamily="34" charset="0"/>
              </a:rPr>
              <a:t>    </a:t>
            </a:r>
            <a:endParaRPr lang="en-US" sz="900"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639279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4"/>
            <a:ext cx="2133600" cy="273844"/>
          </a:xfrm>
          <a:prstGeom prst="rect">
            <a:avLst/>
          </a:prstGeom>
        </p:spPr>
        <p:txBody>
          <a:bodyPr lIns="68576" tIns="34289" rIns="68576" bIns="34289"/>
          <a:lstStyle>
            <a:lvl1pPr>
              <a:defRPr>
                <a:latin typeface="Arial" panose="020B0604020202020204" pitchFamily="34" charset="0"/>
                <a:cs typeface="Arial" panose="020B0604020202020204" pitchFamily="34" charset="0"/>
              </a:defRPr>
            </a:lvl1pPr>
          </a:lstStyle>
          <a:p>
            <a:pPr defTabSz="685749"/>
            <a:fld id="{981E06B6-2200-48FD-9B32-BE0D5073011D}" type="datetimeFigureOut">
              <a:rPr lang="en-US" sz="1400" smtClean="0">
                <a:solidFill>
                  <a:srgbClr val="2D2D2D"/>
                </a:solidFill>
              </a:rPr>
              <a:pPr defTabSz="685749"/>
              <a:t>7/7/2021</a:t>
            </a:fld>
            <a:endParaRPr lang="en-US" sz="1400">
              <a:solidFill>
                <a:srgbClr val="2D2D2D"/>
              </a:solidFill>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lIns="68576" tIns="34289" rIns="68576" bIns="34289"/>
          <a:lstStyle>
            <a:lvl1pPr>
              <a:defRPr>
                <a:latin typeface="Arial" panose="020B0604020202020204" pitchFamily="34" charset="0"/>
                <a:cs typeface="Arial" panose="020B0604020202020204" pitchFamily="34" charset="0"/>
              </a:defRPr>
            </a:lvl1pPr>
          </a:lstStyle>
          <a:p>
            <a:pPr defTabSz="685749"/>
            <a:endParaRPr lang="en-US" sz="1400">
              <a:solidFill>
                <a:srgbClr val="2D2D2D"/>
              </a:solidFill>
            </a:endParaRPr>
          </a:p>
        </p:txBody>
      </p:sp>
      <p:sp>
        <p:nvSpPr>
          <p:cNvPr id="7" name="Slide Number Placeholder 6"/>
          <p:cNvSpPr>
            <a:spLocks noGrp="1"/>
          </p:cNvSpPr>
          <p:nvPr>
            <p:ph type="sldNum" sz="quarter" idx="12"/>
          </p:nvPr>
        </p:nvSpPr>
        <p:spPr>
          <a:xfrm>
            <a:off x="6553200" y="4767264"/>
            <a:ext cx="2133600" cy="273844"/>
          </a:xfrm>
          <a:prstGeom prst="rect">
            <a:avLst/>
          </a:prstGeom>
        </p:spPr>
        <p:txBody>
          <a:bodyPr lIns="68576" tIns="34289" rIns="68576" bIns="34289"/>
          <a:lstStyle>
            <a:lvl1pPr>
              <a:defRPr>
                <a:latin typeface="Arial" panose="020B0604020202020204" pitchFamily="34" charset="0"/>
                <a:cs typeface="Arial" panose="020B0604020202020204" pitchFamily="34" charset="0"/>
              </a:defRPr>
            </a:lvl1pPr>
          </a:lstStyle>
          <a:p>
            <a:pPr defTabSz="685749"/>
            <a:fld id="{1939E361-6CC3-4B93-8D02-0CA414705067}" type="slidenum">
              <a:rPr lang="en-US" sz="1400" smtClean="0">
                <a:solidFill>
                  <a:srgbClr val="2D2D2D"/>
                </a:solidFill>
              </a:rPr>
              <a:pPr defTabSz="685749"/>
              <a:t>‹#›</a:t>
            </a:fld>
            <a:endParaRPr lang="en-US" sz="1400">
              <a:solidFill>
                <a:srgbClr val="2D2D2D"/>
              </a:solidFill>
            </a:endParaRPr>
          </a:p>
        </p:txBody>
      </p:sp>
      <p:sp>
        <p:nvSpPr>
          <p:cNvPr id="8" name="Title 1"/>
          <p:cNvSpPr txBox="1">
            <a:spLocks/>
          </p:cNvSpPr>
          <p:nvPr/>
        </p:nvSpPr>
        <p:spPr>
          <a:xfrm>
            <a:off x="457200" y="971553"/>
            <a:ext cx="8229600" cy="91679"/>
          </a:xfrm>
          <a:prstGeom prst="rect">
            <a:avLst/>
          </a:prstGeom>
          <a:solidFill>
            <a:srgbClr val="00907E"/>
          </a:solidFill>
        </p:spPr>
        <p:txBody>
          <a:bodyPr lIns="68576" tIns="34289" rIns="68576" bIns="34289" anchor="ctr">
            <a:normAutofit fontScale="25000" lnSpcReduction="20000"/>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2400" dirty="0">
              <a:solidFill>
                <a:prstClr val="white"/>
              </a:solidFill>
            </a:endParaRPr>
          </a:p>
        </p:txBody>
      </p:sp>
      <p:sp>
        <p:nvSpPr>
          <p:cNvPr id="9" name="Rectangle 8"/>
          <p:cNvSpPr/>
          <p:nvPr/>
        </p:nvSpPr>
        <p:spPr>
          <a:xfrm>
            <a:off x="457200" y="4767264"/>
            <a:ext cx="7715250" cy="273844"/>
          </a:xfrm>
          <a:prstGeom prst="rect">
            <a:avLst/>
          </a:prstGeom>
          <a:solidFill>
            <a:srgbClr val="00907E"/>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defTabSz="685749"/>
            <a:r>
              <a:rPr lang="en-US" sz="800" dirty="0">
                <a:solidFill>
                  <a:prstClr val="white"/>
                </a:solidFill>
                <a:latin typeface="Arial" pitchFamily="34" charset="0"/>
                <a:cs typeface="Arial" pitchFamily="34" charset="0"/>
              </a:rPr>
              <a:t>    </a:t>
            </a:r>
            <a:endParaRPr lang="en-US" sz="900" dirty="0">
              <a:solidFill>
                <a:prstClr val="white"/>
              </a:solidFill>
              <a:latin typeface="Arial" pitchFamily="34" charset="0"/>
              <a:cs typeface="Arial" pitchFamily="34" charset="0"/>
            </a:endParaRPr>
          </a:p>
        </p:txBody>
      </p:sp>
      <p:sp>
        <p:nvSpPr>
          <p:cNvPr id="11" name="Title 1"/>
          <p:cNvSpPr txBox="1">
            <a:spLocks/>
          </p:cNvSpPr>
          <p:nvPr userDrawn="1"/>
        </p:nvSpPr>
        <p:spPr>
          <a:xfrm>
            <a:off x="457200" y="971553"/>
            <a:ext cx="8229600" cy="91679"/>
          </a:xfrm>
          <a:prstGeom prst="rect">
            <a:avLst/>
          </a:prstGeom>
          <a:solidFill>
            <a:schemeClr val="accent1"/>
          </a:solidFill>
        </p:spPr>
        <p:txBody>
          <a:bodyPr lIns="68576" tIns="34289" rIns="68576" bIns="34289" anchor="ctr">
            <a:normAutofit fontScale="25000" lnSpcReduction="20000"/>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2400" dirty="0">
              <a:solidFill>
                <a:prstClr val="white"/>
              </a:solidFill>
            </a:endParaRPr>
          </a:p>
        </p:txBody>
      </p:sp>
      <p:sp>
        <p:nvSpPr>
          <p:cNvPr id="12" name="Rectangle 11"/>
          <p:cNvSpPr/>
          <p:nvPr userDrawn="1"/>
        </p:nvSpPr>
        <p:spPr>
          <a:xfrm>
            <a:off x="457200" y="4774524"/>
            <a:ext cx="7715250" cy="2738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defTabSz="685749"/>
            <a:r>
              <a:rPr lang="en-US" sz="800" dirty="0">
                <a:solidFill>
                  <a:prstClr val="white"/>
                </a:solidFill>
                <a:latin typeface="Arial" pitchFamily="34" charset="0"/>
                <a:cs typeface="Arial" pitchFamily="34" charset="0"/>
              </a:rPr>
              <a:t>    </a:t>
            </a:r>
            <a:endParaRPr lang="en-US" sz="900"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1977249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atin typeface="Arial" panose="020B0604020202020204" pitchFamily="34" charset="0"/>
                <a:cs typeface="Arial" panose="020B0604020202020204" pitchFamily="34" charset="0"/>
              </a:defRPr>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1800" b="1">
                <a:latin typeface="Arial" panose="020B0604020202020204" pitchFamily="34" charset="0"/>
                <a:cs typeface="Arial" panose="020B0604020202020204" pitchFamily="34" charset="0"/>
              </a:defRPr>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4"/>
            <a:ext cx="2133600" cy="273844"/>
          </a:xfrm>
          <a:prstGeom prst="rect">
            <a:avLst/>
          </a:prstGeom>
        </p:spPr>
        <p:txBody>
          <a:bodyPr lIns="68576" tIns="34289" rIns="68576" bIns="34289"/>
          <a:lstStyle>
            <a:lvl1pPr>
              <a:defRPr>
                <a:latin typeface="Arial" panose="020B0604020202020204" pitchFamily="34" charset="0"/>
                <a:cs typeface="Arial" panose="020B0604020202020204" pitchFamily="34" charset="0"/>
              </a:defRPr>
            </a:lvl1pPr>
          </a:lstStyle>
          <a:p>
            <a:pPr defTabSz="685749"/>
            <a:fld id="{981E06B6-2200-48FD-9B32-BE0D5073011D}" type="datetimeFigureOut">
              <a:rPr lang="en-US" sz="1400" smtClean="0">
                <a:solidFill>
                  <a:srgbClr val="2D2D2D"/>
                </a:solidFill>
              </a:rPr>
              <a:pPr defTabSz="685749"/>
              <a:t>7/7/2021</a:t>
            </a:fld>
            <a:endParaRPr lang="en-US" sz="1400">
              <a:solidFill>
                <a:srgbClr val="2D2D2D"/>
              </a:solidFill>
            </a:endParaRPr>
          </a:p>
        </p:txBody>
      </p:sp>
      <p:sp>
        <p:nvSpPr>
          <p:cNvPr id="8" name="Footer Placeholder 7"/>
          <p:cNvSpPr>
            <a:spLocks noGrp="1"/>
          </p:cNvSpPr>
          <p:nvPr>
            <p:ph type="ftr" sz="quarter" idx="11"/>
          </p:nvPr>
        </p:nvSpPr>
        <p:spPr>
          <a:xfrm>
            <a:off x="3124200" y="4767264"/>
            <a:ext cx="2895600" cy="273844"/>
          </a:xfrm>
          <a:prstGeom prst="rect">
            <a:avLst/>
          </a:prstGeom>
        </p:spPr>
        <p:txBody>
          <a:bodyPr lIns="68576" tIns="34289" rIns="68576" bIns="34289"/>
          <a:lstStyle>
            <a:lvl1pPr>
              <a:defRPr>
                <a:latin typeface="Arial" panose="020B0604020202020204" pitchFamily="34" charset="0"/>
                <a:cs typeface="Arial" panose="020B0604020202020204" pitchFamily="34" charset="0"/>
              </a:defRPr>
            </a:lvl1pPr>
          </a:lstStyle>
          <a:p>
            <a:pPr defTabSz="685749"/>
            <a:endParaRPr lang="en-US" sz="1400">
              <a:solidFill>
                <a:srgbClr val="2D2D2D"/>
              </a:solidFill>
            </a:endParaRPr>
          </a:p>
        </p:txBody>
      </p:sp>
      <p:sp>
        <p:nvSpPr>
          <p:cNvPr id="9" name="Slide Number Placeholder 8"/>
          <p:cNvSpPr>
            <a:spLocks noGrp="1"/>
          </p:cNvSpPr>
          <p:nvPr>
            <p:ph type="sldNum" sz="quarter" idx="12"/>
          </p:nvPr>
        </p:nvSpPr>
        <p:spPr>
          <a:xfrm>
            <a:off x="6553200" y="4767264"/>
            <a:ext cx="2133600" cy="273844"/>
          </a:xfrm>
          <a:prstGeom prst="rect">
            <a:avLst/>
          </a:prstGeom>
        </p:spPr>
        <p:txBody>
          <a:bodyPr lIns="68576" tIns="34289" rIns="68576" bIns="34289"/>
          <a:lstStyle>
            <a:lvl1pPr>
              <a:defRPr>
                <a:latin typeface="Arial" panose="020B0604020202020204" pitchFamily="34" charset="0"/>
                <a:cs typeface="Arial" panose="020B0604020202020204" pitchFamily="34" charset="0"/>
              </a:defRPr>
            </a:lvl1pPr>
          </a:lstStyle>
          <a:p>
            <a:pPr defTabSz="685749"/>
            <a:fld id="{1939E361-6CC3-4B93-8D02-0CA414705067}" type="slidenum">
              <a:rPr lang="en-US" sz="1400" smtClean="0">
                <a:solidFill>
                  <a:srgbClr val="2D2D2D"/>
                </a:solidFill>
              </a:rPr>
              <a:pPr defTabSz="685749"/>
              <a:t>‹#›</a:t>
            </a:fld>
            <a:endParaRPr lang="en-US" sz="1400">
              <a:solidFill>
                <a:srgbClr val="2D2D2D"/>
              </a:solidFill>
            </a:endParaRPr>
          </a:p>
        </p:txBody>
      </p:sp>
      <p:sp>
        <p:nvSpPr>
          <p:cNvPr id="10" name="Title 1"/>
          <p:cNvSpPr txBox="1">
            <a:spLocks/>
          </p:cNvSpPr>
          <p:nvPr/>
        </p:nvSpPr>
        <p:spPr>
          <a:xfrm>
            <a:off x="457200" y="971553"/>
            <a:ext cx="8229600" cy="91679"/>
          </a:xfrm>
          <a:prstGeom prst="rect">
            <a:avLst/>
          </a:prstGeom>
          <a:solidFill>
            <a:srgbClr val="00907E"/>
          </a:solidFill>
        </p:spPr>
        <p:txBody>
          <a:bodyPr lIns="68576" tIns="34289" rIns="68576" bIns="34289" anchor="ctr">
            <a:normAutofit fontScale="25000" lnSpcReduction="20000"/>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2400" dirty="0">
              <a:solidFill>
                <a:prstClr val="white"/>
              </a:solidFill>
            </a:endParaRPr>
          </a:p>
        </p:txBody>
      </p:sp>
      <p:sp>
        <p:nvSpPr>
          <p:cNvPr id="11" name="Rectangle 10"/>
          <p:cNvSpPr/>
          <p:nvPr/>
        </p:nvSpPr>
        <p:spPr>
          <a:xfrm>
            <a:off x="457200" y="4767264"/>
            <a:ext cx="7715250" cy="273844"/>
          </a:xfrm>
          <a:prstGeom prst="rect">
            <a:avLst/>
          </a:prstGeom>
          <a:solidFill>
            <a:srgbClr val="00907E"/>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defTabSz="685749"/>
            <a:r>
              <a:rPr lang="en-US" sz="800" dirty="0">
                <a:solidFill>
                  <a:prstClr val="white"/>
                </a:solidFill>
                <a:latin typeface="Arial" pitchFamily="34" charset="0"/>
                <a:cs typeface="Arial" pitchFamily="34" charset="0"/>
              </a:rPr>
              <a:t>    </a:t>
            </a:r>
            <a:endParaRPr lang="en-US" sz="900" dirty="0">
              <a:solidFill>
                <a:prstClr val="white"/>
              </a:solidFill>
              <a:latin typeface="Arial" pitchFamily="34" charset="0"/>
              <a:cs typeface="Arial" pitchFamily="34" charset="0"/>
            </a:endParaRPr>
          </a:p>
        </p:txBody>
      </p:sp>
      <p:sp>
        <p:nvSpPr>
          <p:cNvPr id="13" name="Title 1"/>
          <p:cNvSpPr txBox="1">
            <a:spLocks/>
          </p:cNvSpPr>
          <p:nvPr userDrawn="1"/>
        </p:nvSpPr>
        <p:spPr>
          <a:xfrm>
            <a:off x="457200" y="971553"/>
            <a:ext cx="8229600" cy="91679"/>
          </a:xfrm>
          <a:prstGeom prst="rect">
            <a:avLst/>
          </a:prstGeom>
          <a:solidFill>
            <a:schemeClr val="accent1"/>
          </a:solidFill>
        </p:spPr>
        <p:txBody>
          <a:bodyPr lIns="68576" tIns="34289" rIns="68576" bIns="34289" anchor="ctr">
            <a:normAutofit fontScale="25000" lnSpcReduction="20000"/>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2400" dirty="0">
              <a:solidFill>
                <a:prstClr val="white"/>
              </a:solidFill>
            </a:endParaRPr>
          </a:p>
        </p:txBody>
      </p:sp>
      <p:sp>
        <p:nvSpPr>
          <p:cNvPr id="14" name="Rectangle 13"/>
          <p:cNvSpPr/>
          <p:nvPr userDrawn="1"/>
        </p:nvSpPr>
        <p:spPr>
          <a:xfrm>
            <a:off x="457200" y="4767264"/>
            <a:ext cx="7715250" cy="2738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defTabSz="685749"/>
            <a:r>
              <a:rPr lang="en-US" sz="800" dirty="0">
                <a:solidFill>
                  <a:prstClr val="white"/>
                </a:solidFill>
                <a:latin typeface="Arial" pitchFamily="34" charset="0"/>
                <a:cs typeface="Arial" pitchFamily="34" charset="0"/>
              </a:rPr>
              <a:t>    </a:t>
            </a:r>
            <a:endParaRPr lang="en-US" sz="900"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4235823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a:xfrm>
            <a:off x="457200" y="4767264"/>
            <a:ext cx="2133600" cy="273844"/>
          </a:xfrm>
          <a:prstGeom prst="rect">
            <a:avLst/>
          </a:prstGeom>
        </p:spPr>
        <p:txBody>
          <a:bodyPr lIns="68576" tIns="34289" rIns="68576" bIns="34289"/>
          <a:lstStyle>
            <a:lvl1pPr>
              <a:defRPr>
                <a:latin typeface="Arial" panose="020B0604020202020204" pitchFamily="34" charset="0"/>
                <a:cs typeface="Arial" panose="020B0604020202020204" pitchFamily="34" charset="0"/>
              </a:defRPr>
            </a:lvl1pPr>
          </a:lstStyle>
          <a:p>
            <a:pPr defTabSz="685749"/>
            <a:fld id="{981E06B6-2200-48FD-9B32-BE0D5073011D}" type="datetimeFigureOut">
              <a:rPr lang="en-US" sz="1400" smtClean="0">
                <a:solidFill>
                  <a:srgbClr val="2D2D2D"/>
                </a:solidFill>
              </a:rPr>
              <a:pPr defTabSz="685749"/>
              <a:t>7/7/2021</a:t>
            </a:fld>
            <a:endParaRPr lang="en-US" sz="1400">
              <a:solidFill>
                <a:srgbClr val="2D2D2D"/>
              </a:solidFill>
            </a:endParaRPr>
          </a:p>
        </p:txBody>
      </p:sp>
      <p:sp>
        <p:nvSpPr>
          <p:cNvPr id="4" name="Footer Placeholder 3"/>
          <p:cNvSpPr>
            <a:spLocks noGrp="1"/>
          </p:cNvSpPr>
          <p:nvPr>
            <p:ph type="ftr" sz="quarter" idx="11"/>
          </p:nvPr>
        </p:nvSpPr>
        <p:spPr>
          <a:xfrm>
            <a:off x="3124200" y="4767264"/>
            <a:ext cx="2895600" cy="273844"/>
          </a:xfrm>
          <a:prstGeom prst="rect">
            <a:avLst/>
          </a:prstGeom>
        </p:spPr>
        <p:txBody>
          <a:bodyPr lIns="68576" tIns="34289" rIns="68576" bIns="34289"/>
          <a:lstStyle>
            <a:lvl1pPr>
              <a:defRPr>
                <a:latin typeface="Arial" panose="020B0604020202020204" pitchFamily="34" charset="0"/>
                <a:cs typeface="Arial" panose="020B0604020202020204" pitchFamily="34" charset="0"/>
              </a:defRPr>
            </a:lvl1pPr>
          </a:lstStyle>
          <a:p>
            <a:pPr defTabSz="685749"/>
            <a:endParaRPr lang="en-US" sz="1400">
              <a:solidFill>
                <a:srgbClr val="2D2D2D"/>
              </a:solidFill>
            </a:endParaRPr>
          </a:p>
        </p:txBody>
      </p:sp>
      <p:sp>
        <p:nvSpPr>
          <p:cNvPr id="5" name="Slide Number Placeholder 4"/>
          <p:cNvSpPr>
            <a:spLocks noGrp="1"/>
          </p:cNvSpPr>
          <p:nvPr>
            <p:ph type="sldNum" sz="quarter" idx="12"/>
          </p:nvPr>
        </p:nvSpPr>
        <p:spPr>
          <a:xfrm>
            <a:off x="6553200" y="4767264"/>
            <a:ext cx="2133600" cy="273844"/>
          </a:xfrm>
          <a:prstGeom prst="rect">
            <a:avLst/>
          </a:prstGeom>
        </p:spPr>
        <p:txBody>
          <a:bodyPr lIns="68576" tIns="34289" rIns="68576" bIns="34289"/>
          <a:lstStyle>
            <a:lvl1pPr>
              <a:defRPr>
                <a:latin typeface="Arial" panose="020B0604020202020204" pitchFamily="34" charset="0"/>
                <a:cs typeface="Arial" panose="020B0604020202020204" pitchFamily="34" charset="0"/>
              </a:defRPr>
            </a:lvl1pPr>
          </a:lstStyle>
          <a:p>
            <a:pPr defTabSz="685749"/>
            <a:fld id="{1939E361-6CC3-4B93-8D02-0CA414705067}" type="slidenum">
              <a:rPr lang="en-US" sz="1400" smtClean="0">
                <a:solidFill>
                  <a:srgbClr val="2D2D2D"/>
                </a:solidFill>
              </a:rPr>
              <a:pPr defTabSz="685749"/>
              <a:t>‹#›</a:t>
            </a:fld>
            <a:endParaRPr lang="en-US" sz="1400">
              <a:solidFill>
                <a:srgbClr val="2D2D2D"/>
              </a:solidFill>
            </a:endParaRPr>
          </a:p>
        </p:txBody>
      </p:sp>
      <p:sp>
        <p:nvSpPr>
          <p:cNvPr id="6" name="Title 1"/>
          <p:cNvSpPr txBox="1">
            <a:spLocks/>
          </p:cNvSpPr>
          <p:nvPr/>
        </p:nvSpPr>
        <p:spPr>
          <a:xfrm>
            <a:off x="457200" y="971553"/>
            <a:ext cx="8229600" cy="91679"/>
          </a:xfrm>
          <a:prstGeom prst="rect">
            <a:avLst/>
          </a:prstGeom>
          <a:solidFill>
            <a:srgbClr val="00907E"/>
          </a:solidFill>
        </p:spPr>
        <p:txBody>
          <a:bodyPr lIns="68576" tIns="34289" rIns="68576" bIns="34289" anchor="ctr">
            <a:normAutofit fontScale="25000" lnSpcReduction="20000"/>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2400" dirty="0">
              <a:solidFill>
                <a:prstClr val="white"/>
              </a:solidFill>
            </a:endParaRPr>
          </a:p>
        </p:txBody>
      </p:sp>
      <p:sp>
        <p:nvSpPr>
          <p:cNvPr id="7" name="Rectangle 6"/>
          <p:cNvSpPr/>
          <p:nvPr/>
        </p:nvSpPr>
        <p:spPr>
          <a:xfrm>
            <a:off x="457200" y="4767264"/>
            <a:ext cx="7715250" cy="273844"/>
          </a:xfrm>
          <a:prstGeom prst="rect">
            <a:avLst/>
          </a:prstGeom>
          <a:solidFill>
            <a:srgbClr val="00907E"/>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defTabSz="685749"/>
            <a:r>
              <a:rPr lang="en-US" sz="800" dirty="0">
                <a:solidFill>
                  <a:prstClr val="white"/>
                </a:solidFill>
                <a:latin typeface="Arial" pitchFamily="34" charset="0"/>
                <a:cs typeface="Arial" pitchFamily="34" charset="0"/>
              </a:rPr>
              <a:t>    </a:t>
            </a:r>
            <a:endParaRPr lang="en-US" sz="900" dirty="0">
              <a:solidFill>
                <a:prstClr val="white"/>
              </a:solidFill>
              <a:latin typeface="Arial" pitchFamily="34" charset="0"/>
              <a:cs typeface="Arial" pitchFamily="34" charset="0"/>
            </a:endParaRPr>
          </a:p>
        </p:txBody>
      </p:sp>
      <p:sp>
        <p:nvSpPr>
          <p:cNvPr id="9" name="Title 1"/>
          <p:cNvSpPr txBox="1">
            <a:spLocks/>
          </p:cNvSpPr>
          <p:nvPr userDrawn="1"/>
        </p:nvSpPr>
        <p:spPr>
          <a:xfrm>
            <a:off x="457200" y="971553"/>
            <a:ext cx="8229600" cy="91679"/>
          </a:xfrm>
          <a:prstGeom prst="rect">
            <a:avLst/>
          </a:prstGeom>
          <a:solidFill>
            <a:schemeClr val="accent1"/>
          </a:solidFill>
        </p:spPr>
        <p:txBody>
          <a:bodyPr lIns="68576" tIns="34289" rIns="68576" bIns="34289" anchor="ctr">
            <a:normAutofit fontScale="25000" lnSpcReduction="20000"/>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2400" dirty="0">
              <a:solidFill>
                <a:prstClr val="white"/>
              </a:solidFill>
            </a:endParaRPr>
          </a:p>
        </p:txBody>
      </p:sp>
      <p:sp>
        <p:nvSpPr>
          <p:cNvPr id="10" name="Rectangle 9"/>
          <p:cNvSpPr/>
          <p:nvPr userDrawn="1"/>
        </p:nvSpPr>
        <p:spPr>
          <a:xfrm>
            <a:off x="457200" y="4767264"/>
            <a:ext cx="7715250" cy="2738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defTabSz="685749"/>
            <a:r>
              <a:rPr lang="en-US" sz="800" dirty="0">
                <a:solidFill>
                  <a:prstClr val="white"/>
                </a:solidFill>
                <a:latin typeface="Arial" pitchFamily="34" charset="0"/>
                <a:cs typeface="Arial" pitchFamily="34" charset="0"/>
              </a:rPr>
              <a:t>    </a:t>
            </a:r>
            <a:endParaRPr lang="en-US" sz="900"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2891435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lIns="68576" tIns="34289" rIns="68576" bIns="34289"/>
          <a:lstStyle>
            <a:lvl1pPr>
              <a:defRPr>
                <a:latin typeface="Arial" panose="020B0604020202020204" pitchFamily="34" charset="0"/>
                <a:cs typeface="Arial" panose="020B0604020202020204" pitchFamily="34" charset="0"/>
              </a:defRPr>
            </a:lvl1pPr>
          </a:lstStyle>
          <a:p>
            <a:pPr defTabSz="685749"/>
            <a:fld id="{981E06B6-2200-48FD-9B32-BE0D5073011D}" type="datetimeFigureOut">
              <a:rPr lang="en-US" sz="1400" smtClean="0">
                <a:solidFill>
                  <a:srgbClr val="2D2D2D"/>
                </a:solidFill>
              </a:rPr>
              <a:pPr defTabSz="685749"/>
              <a:t>7/7/2021</a:t>
            </a:fld>
            <a:endParaRPr lang="en-US" sz="1400">
              <a:solidFill>
                <a:srgbClr val="2D2D2D"/>
              </a:solidFill>
            </a:endParaRPr>
          </a:p>
        </p:txBody>
      </p:sp>
      <p:sp>
        <p:nvSpPr>
          <p:cNvPr id="3" name="Footer Placeholder 2"/>
          <p:cNvSpPr>
            <a:spLocks noGrp="1"/>
          </p:cNvSpPr>
          <p:nvPr>
            <p:ph type="ftr" sz="quarter" idx="11"/>
          </p:nvPr>
        </p:nvSpPr>
        <p:spPr>
          <a:xfrm>
            <a:off x="3124200" y="4767264"/>
            <a:ext cx="2895600" cy="273844"/>
          </a:xfrm>
          <a:prstGeom prst="rect">
            <a:avLst/>
          </a:prstGeom>
        </p:spPr>
        <p:txBody>
          <a:bodyPr lIns="68576" tIns="34289" rIns="68576" bIns="34289"/>
          <a:lstStyle>
            <a:lvl1pPr>
              <a:defRPr>
                <a:latin typeface="Arial" panose="020B0604020202020204" pitchFamily="34" charset="0"/>
                <a:cs typeface="Arial" panose="020B0604020202020204" pitchFamily="34" charset="0"/>
              </a:defRPr>
            </a:lvl1pPr>
          </a:lstStyle>
          <a:p>
            <a:pPr defTabSz="685749"/>
            <a:endParaRPr lang="en-US" sz="1400">
              <a:solidFill>
                <a:srgbClr val="2D2D2D"/>
              </a:solidFill>
            </a:endParaRPr>
          </a:p>
        </p:txBody>
      </p:sp>
      <p:sp>
        <p:nvSpPr>
          <p:cNvPr id="4" name="Slide Number Placeholder 3"/>
          <p:cNvSpPr>
            <a:spLocks noGrp="1"/>
          </p:cNvSpPr>
          <p:nvPr>
            <p:ph type="sldNum" sz="quarter" idx="12"/>
          </p:nvPr>
        </p:nvSpPr>
        <p:spPr>
          <a:xfrm>
            <a:off x="6553200" y="4767264"/>
            <a:ext cx="2133600" cy="273844"/>
          </a:xfrm>
          <a:prstGeom prst="rect">
            <a:avLst/>
          </a:prstGeom>
        </p:spPr>
        <p:txBody>
          <a:bodyPr lIns="68576" tIns="34289" rIns="68576" bIns="34289"/>
          <a:lstStyle>
            <a:lvl1pPr>
              <a:defRPr>
                <a:latin typeface="Arial" panose="020B0604020202020204" pitchFamily="34" charset="0"/>
                <a:cs typeface="Arial" panose="020B0604020202020204" pitchFamily="34" charset="0"/>
              </a:defRPr>
            </a:lvl1pPr>
          </a:lstStyle>
          <a:p>
            <a:pPr defTabSz="685749"/>
            <a:fld id="{1939E361-6CC3-4B93-8D02-0CA414705067}" type="slidenum">
              <a:rPr lang="en-US" sz="1400" smtClean="0">
                <a:solidFill>
                  <a:srgbClr val="2D2D2D"/>
                </a:solidFill>
              </a:rPr>
              <a:pPr defTabSz="685749"/>
              <a:t>‹#›</a:t>
            </a:fld>
            <a:endParaRPr lang="en-US" sz="1400">
              <a:solidFill>
                <a:srgbClr val="2D2D2D"/>
              </a:solidFill>
            </a:endParaRPr>
          </a:p>
        </p:txBody>
      </p:sp>
      <p:sp>
        <p:nvSpPr>
          <p:cNvPr id="5" name="Rectangle 4"/>
          <p:cNvSpPr/>
          <p:nvPr/>
        </p:nvSpPr>
        <p:spPr>
          <a:xfrm>
            <a:off x="457200" y="4767264"/>
            <a:ext cx="7715250" cy="273844"/>
          </a:xfrm>
          <a:prstGeom prst="rect">
            <a:avLst/>
          </a:prstGeom>
          <a:solidFill>
            <a:srgbClr val="00907E"/>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defTabSz="685749"/>
            <a:r>
              <a:rPr lang="en-US" sz="800" dirty="0">
                <a:solidFill>
                  <a:prstClr val="white"/>
                </a:solidFill>
                <a:latin typeface="Arial" pitchFamily="34" charset="0"/>
                <a:cs typeface="Arial" pitchFamily="34" charset="0"/>
              </a:rPr>
              <a:t>    </a:t>
            </a:r>
            <a:endParaRPr lang="en-US" sz="900" dirty="0">
              <a:solidFill>
                <a:prstClr val="white"/>
              </a:solidFill>
              <a:latin typeface="Arial" pitchFamily="34" charset="0"/>
              <a:cs typeface="Arial" pitchFamily="34" charset="0"/>
            </a:endParaRPr>
          </a:p>
        </p:txBody>
      </p:sp>
      <p:sp>
        <p:nvSpPr>
          <p:cNvPr id="7" name="Rectangle 6"/>
          <p:cNvSpPr/>
          <p:nvPr userDrawn="1"/>
        </p:nvSpPr>
        <p:spPr>
          <a:xfrm>
            <a:off x="457200" y="4767264"/>
            <a:ext cx="7715250" cy="2738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defTabSz="685749"/>
            <a:r>
              <a:rPr lang="en-US" sz="800" dirty="0">
                <a:solidFill>
                  <a:prstClr val="white"/>
                </a:solidFill>
                <a:latin typeface="Arial" pitchFamily="34" charset="0"/>
                <a:cs typeface="Arial" pitchFamily="34" charset="0"/>
              </a:rPr>
              <a:t>    </a:t>
            </a:r>
            <a:endParaRPr lang="en-US" sz="900"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198481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Date Placeholder 3"/>
          <p:cNvSpPr>
            <a:spLocks noGrp="1"/>
          </p:cNvSpPr>
          <p:nvPr>
            <p:ph type="dt" sz="half" idx="10"/>
          </p:nvPr>
        </p:nvSpPr>
        <p:spPr>
          <a:xfrm>
            <a:off x="457200" y="4767264"/>
            <a:ext cx="2133600" cy="273844"/>
          </a:xfrm>
          <a:prstGeom prst="rect">
            <a:avLst/>
          </a:prstGeom>
        </p:spPr>
        <p:txBody>
          <a:bodyPr lIns="68576" tIns="34289" rIns="68576" bIns="34289"/>
          <a:lstStyle>
            <a:lvl1pPr>
              <a:defRPr>
                <a:latin typeface="Arial" panose="020B0604020202020204" pitchFamily="34" charset="0"/>
                <a:cs typeface="Arial" panose="020B0604020202020204" pitchFamily="34" charset="0"/>
              </a:defRPr>
            </a:lvl1pPr>
          </a:lstStyle>
          <a:p>
            <a:pPr defTabSz="685749"/>
            <a:fld id="{981E06B6-2200-48FD-9B32-BE0D5073011D}" type="datetimeFigureOut">
              <a:rPr lang="en-US" sz="1400" smtClean="0">
                <a:solidFill>
                  <a:srgbClr val="2D2D2D"/>
                </a:solidFill>
              </a:rPr>
              <a:pPr defTabSz="685749"/>
              <a:t>7/7/2021</a:t>
            </a:fld>
            <a:endParaRPr lang="en-US" sz="1400">
              <a:solidFill>
                <a:srgbClr val="2D2D2D"/>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68576" tIns="34289" rIns="68576" bIns="34289"/>
          <a:lstStyle>
            <a:lvl1pPr>
              <a:defRPr>
                <a:latin typeface="Arial" panose="020B0604020202020204" pitchFamily="34" charset="0"/>
                <a:cs typeface="Arial" panose="020B0604020202020204" pitchFamily="34" charset="0"/>
              </a:defRPr>
            </a:lvl1pPr>
          </a:lstStyle>
          <a:p>
            <a:pPr defTabSz="685749"/>
            <a:endParaRPr lang="en-US" sz="1400">
              <a:solidFill>
                <a:srgbClr val="2D2D2D"/>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68576" tIns="34289" rIns="68576" bIns="34289"/>
          <a:lstStyle>
            <a:lvl1pPr>
              <a:defRPr>
                <a:latin typeface="Arial" panose="020B0604020202020204" pitchFamily="34" charset="0"/>
                <a:cs typeface="Arial" panose="020B0604020202020204" pitchFamily="34" charset="0"/>
              </a:defRPr>
            </a:lvl1pPr>
          </a:lstStyle>
          <a:p>
            <a:pPr defTabSz="685749"/>
            <a:fld id="{1939E361-6CC3-4B93-8D02-0CA414705067}" type="slidenum">
              <a:rPr lang="en-US" sz="1400" smtClean="0">
                <a:solidFill>
                  <a:srgbClr val="2D2D2D"/>
                </a:solidFill>
              </a:rPr>
              <a:pPr defTabSz="685749"/>
              <a:t>‹#›</a:t>
            </a:fld>
            <a:endParaRPr lang="en-US" sz="1400">
              <a:solidFill>
                <a:srgbClr val="2D2D2D"/>
              </a:solidFill>
            </a:endParaRPr>
          </a:p>
        </p:txBody>
      </p:sp>
      <p:sp>
        <p:nvSpPr>
          <p:cNvPr id="7" name="Title 1"/>
          <p:cNvSpPr txBox="1">
            <a:spLocks/>
          </p:cNvSpPr>
          <p:nvPr/>
        </p:nvSpPr>
        <p:spPr>
          <a:xfrm>
            <a:off x="457200" y="971553"/>
            <a:ext cx="8229600" cy="91679"/>
          </a:xfrm>
          <a:prstGeom prst="rect">
            <a:avLst/>
          </a:prstGeom>
          <a:solidFill>
            <a:srgbClr val="00907E"/>
          </a:solidFill>
        </p:spPr>
        <p:txBody>
          <a:bodyPr lIns="68576" tIns="34289" rIns="68576" bIns="34289" anchor="ctr">
            <a:normAutofit fontScale="25000" lnSpcReduction="20000"/>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2400" dirty="0">
              <a:solidFill>
                <a:prstClr val="white"/>
              </a:solidFill>
            </a:endParaRPr>
          </a:p>
        </p:txBody>
      </p:sp>
      <p:sp>
        <p:nvSpPr>
          <p:cNvPr id="8" name="Rectangle 7"/>
          <p:cNvSpPr/>
          <p:nvPr/>
        </p:nvSpPr>
        <p:spPr>
          <a:xfrm>
            <a:off x="457200" y="4767264"/>
            <a:ext cx="7715250" cy="273844"/>
          </a:xfrm>
          <a:prstGeom prst="rect">
            <a:avLst/>
          </a:prstGeom>
          <a:solidFill>
            <a:srgbClr val="00907E"/>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defTabSz="685749"/>
            <a:r>
              <a:rPr lang="en-US" sz="800" dirty="0">
                <a:solidFill>
                  <a:prstClr val="white"/>
                </a:solidFill>
                <a:latin typeface="Arial" pitchFamily="34" charset="0"/>
                <a:cs typeface="Arial" pitchFamily="34" charset="0"/>
              </a:rPr>
              <a:t>    </a:t>
            </a:r>
            <a:endParaRPr lang="en-US" sz="900" dirty="0">
              <a:solidFill>
                <a:prstClr val="white"/>
              </a:solidFill>
              <a:latin typeface="Arial" pitchFamily="34" charset="0"/>
              <a:cs typeface="Arial" pitchFamily="34" charset="0"/>
            </a:endParaRPr>
          </a:p>
        </p:txBody>
      </p:sp>
      <p:sp>
        <p:nvSpPr>
          <p:cNvPr id="10" name="Title 1"/>
          <p:cNvSpPr txBox="1">
            <a:spLocks/>
          </p:cNvSpPr>
          <p:nvPr userDrawn="1"/>
        </p:nvSpPr>
        <p:spPr>
          <a:xfrm>
            <a:off x="457200" y="971553"/>
            <a:ext cx="8229600" cy="91679"/>
          </a:xfrm>
          <a:prstGeom prst="rect">
            <a:avLst/>
          </a:prstGeom>
          <a:solidFill>
            <a:schemeClr val="accent1"/>
          </a:solidFill>
        </p:spPr>
        <p:txBody>
          <a:bodyPr lIns="68576" tIns="34289" rIns="68576" bIns="34289" anchor="ctr">
            <a:normAutofit fontScale="25000" lnSpcReduction="20000"/>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2400" dirty="0">
              <a:solidFill>
                <a:prstClr val="white"/>
              </a:solidFill>
            </a:endParaRPr>
          </a:p>
        </p:txBody>
      </p:sp>
      <p:sp>
        <p:nvSpPr>
          <p:cNvPr id="11" name="Rectangle 10"/>
          <p:cNvSpPr/>
          <p:nvPr userDrawn="1"/>
        </p:nvSpPr>
        <p:spPr>
          <a:xfrm>
            <a:off x="457200" y="4767264"/>
            <a:ext cx="7715250" cy="2738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defTabSz="685749"/>
            <a:r>
              <a:rPr lang="en-US" sz="800" dirty="0">
                <a:solidFill>
                  <a:prstClr val="white"/>
                </a:solidFill>
                <a:latin typeface="Arial" pitchFamily="34" charset="0"/>
                <a:cs typeface="Arial" pitchFamily="34" charset="0"/>
              </a:rPr>
              <a:t>    </a:t>
            </a:r>
            <a:endParaRPr lang="en-US" sz="900"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429976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8753"/>
            <a:ext cx="7543800" cy="1945481"/>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429000"/>
            <a:ext cx="6461760" cy="800100"/>
          </a:xfrm>
        </p:spPr>
        <p:txBody>
          <a:bodyPr anchor="t">
            <a:normAutofit/>
          </a:bodyPr>
          <a:lstStyle>
            <a:lvl1pPr marL="0" indent="0" algn="l">
              <a:buNone/>
              <a:defRPr sz="2000">
                <a:solidFill>
                  <a:schemeClr val="tx1">
                    <a:tint val="75000"/>
                  </a:schemeClr>
                </a:solidFill>
              </a:defRPr>
            </a:lvl1pPr>
            <a:lvl2pPr marL="457166" indent="0" algn="ctr">
              <a:buNone/>
              <a:defRPr>
                <a:solidFill>
                  <a:schemeClr val="tx1">
                    <a:tint val="75000"/>
                  </a:schemeClr>
                </a:solidFill>
              </a:defRPr>
            </a:lvl2pPr>
            <a:lvl3pPr marL="914333"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29" indent="0" algn="ctr">
              <a:buNone/>
              <a:defRPr>
                <a:solidFill>
                  <a:schemeClr val="tx1">
                    <a:tint val="75000"/>
                  </a:schemeClr>
                </a:solidFill>
              </a:defRPr>
            </a:lvl6pPr>
            <a:lvl7pPr marL="2742995" indent="0" algn="ctr">
              <a:buNone/>
              <a:defRPr>
                <a:solidFill>
                  <a:schemeClr val="tx1">
                    <a:tint val="75000"/>
                  </a:schemeClr>
                </a:solidFill>
              </a:defRPr>
            </a:lvl7pPr>
            <a:lvl8pPr marL="3200160" indent="0" algn="ctr">
              <a:buNone/>
              <a:defRPr>
                <a:solidFill>
                  <a:schemeClr val="tx1">
                    <a:tint val="75000"/>
                  </a:schemeClr>
                </a:solidFill>
              </a:defRPr>
            </a:lvl8pPr>
            <a:lvl9pPr marL="3657326"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1DCD80-87A5-4700-8EF3-8495415268E3}" type="datetimeFigureOut">
              <a:rPr lang="en-US" smtClean="0">
                <a:solidFill>
                  <a:srgbClr val="EEECE1"/>
                </a:solidFill>
              </a:rPr>
              <a:pPr/>
              <a:t>7/7/2021</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C318B71-7BCE-4450-9B9D-8369B72E3036}" type="slidenum">
              <a:rPr lang="en-US" smtClean="0"/>
              <a:pPr/>
              <a:t>‹#›</a:t>
            </a:fld>
            <a:endParaRPr lang="en-US"/>
          </a:p>
        </p:txBody>
      </p:sp>
    </p:spTree>
    <p:extLst>
      <p:ext uri="{BB962C8B-B14F-4D97-AF65-F5344CB8AC3E}">
        <p14:creationId xmlns:p14="http://schemas.microsoft.com/office/powerpoint/2010/main" val="1549069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1DCD80-87A5-4700-8EF3-8495415268E3}" type="datetimeFigureOut">
              <a:rPr lang="en-US" smtClean="0"/>
              <a:t>7/7/2021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18B71-7BCE-4450-9B9D-8369B72E303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1DCD80-87A5-4700-8EF3-8495415268E3}" type="datetimeFigureOut">
              <a:rPr lang="en-US" smtClean="0">
                <a:solidFill>
                  <a:srgbClr val="EEECE1"/>
                </a:solidFill>
              </a:rPr>
              <a:pPr/>
              <a:t>7/7/2021</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C318B71-7BCE-4450-9B9D-8369B72E3036}" type="slidenum">
              <a:rPr lang="en-US" smtClean="0"/>
              <a:pPr/>
              <a:t>‹#›</a:t>
            </a:fld>
            <a:endParaRPr lang="en-US"/>
          </a:p>
        </p:txBody>
      </p:sp>
    </p:spTree>
    <p:extLst>
      <p:ext uri="{BB962C8B-B14F-4D97-AF65-F5344CB8AC3E}">
        <p14:creationId xmlns:p14="http://schemas.microsoft.com/office/powerpoint/2010/main" val="2707112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114800"/>
            <a:ext cx="7659687" cy="8763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5" y="2889649"/>
            <a:ext cx="6135687" cy="1225154"/>
          </a:xfrm>
        </p:spPr>
        <p:txBody>
          <a:bodyPr anchor="b"/>
          <a:lstStyle>
            <a:lvl1pPr marL="0" indent="0">
              <a:buNone/>
              <a:defRPr sz="2000">
                <a:solidFill>
                  <a:schemeClr val="tx1">
                    <a:tint val="75000"/>
                  </a:schemeClr>
                </a:solidFill>
              </a:defRPr>
            </a:lvl1pPr>
            <a:lvl2pPr marL="457166" indent="0">
              <a:buNone/>
              <a:defRPr sz="1800">
                <a:solidFill>
                  <a:schemeClr val="tx1">
                    <a:tint val="75000"/>
                  </a:schemeClr>
                </a:solidFill>
              </a:defRPr>
            </a:lvl2pPr>
            <a:lvl3pPr marL="914333"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29" indent="0">
              <a:buNone/>
              <a:defRPr sz="1400">
                <a:solidFill>
                  <a:schemeClr val="tx1">
                    <a:tint val="75000"/>
                  </a:schemeClr>
                </a:solidFill>
              </a:defRPr>
            </a:lvl6pPr>
            <a:lvl7pPr marL="2742995" indent="0">
              <a:buNone/>
              <a:defRPr sz="1400">
                <a:solidFill>
                  <a:schemeClr val="tx1">
                    <a:tint val="75000"/>
                  </a:schemeClr>
                </a:solidFill>
              </a:defRPr>
            </a:lvl7pPr>
            <a:lvl8pPr marL="3200160" indent="0">
              <a:buNone/>
              <a:defRPr sz="1400">
                <a:solidFill>
                  <a:schemeClr val="tx1">
                    <a:tint val="75000"/>
                  </a:schemeClr>
                </a:solidFill>
              </a:defRPr>
            </a:lvl8pPr>
            <a:lvl9pPr marL="365732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1DCD80-87A5-4700-8EF3-8495415268E3}" type="datetimeFigureOut">
              <a:rPr lang="en-US" smtClean="0">
                <a:solidFill>
                  <a:srgbClr val="EEECE1"/>
                </a:solidFill>
              </a:rPr>
              <a:pPr/>
              <a:t>7/7/2021</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C318B71-7BCE-4450-9B9D-8369B72E3036}" type="slidenum">
              <a:rPr lang="en-US" smtClean="0"/>
              <a:pPr/>
              <a:t>‹#›</a:t>
            </a:fld>
            <a:endParaRPr lang="en-US"/>
          </a:p>
        </p:txBody>
      </p:sp>
    </p:spTree>
    <p:extLst>
      <p:ext uri="{BB962C8B-B14F-4D97-AF65-F5344CB8AC3E}">
        <p14:creationId xmlns:p14="http://schemas.microsoft.com/office/powerpoint/2010/main" val="3982732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52144"/>
            <a:ext cx="3657600" cy="34427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152144"/>
            <a:ext cx="3657600" cy="34427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1DCD80-87A5-4700-8EF3-8495415268E3}" type="datetimeFigureOut">
              <a:rPr lang="en-US" smtClean="0">
                <a:solidFill>
                  <a:srgbClr val="EEECE1"/>
                </a:solidFill>
              </a:rPr>
              <a:pPr/>
              <a:t>7/7/2021</a:t>
            </a:fld>
            <a:endParaRPr lang="en-US">
              <a:solidFill>
                <a:srgbClr val="EEECE1"/>
              </a:solidFill>
            </a:endParaRPr>
          </a:p>
        </p:txBody>
      </p:sp>
      <p:sp>
        <p:nvSpPr>
          <p:cNvPr id="6" name="Footer Placeholder 5"/>
          <p:cNvSpPr>
            <a:spLocks noGrp="1"/>
          </p:cNvSpPr>
          <p:nvPr>
            <p:ph type="ftr" sz="quarter" idx="11"/>
          </p:nvPr>
        </p:nvSpPr>
        <p:spPr/>
        <p:txBody>
          <a:bodyPr/>
          <a:lstStyle/>
          <a:p>
            <a:endParaRPr lang="en-US">
              <a:solidFill>
                <a:srgbClr val="EEECE1"/>
              </a:solidFill>
            </a:endParaRPr>
          </a:p>
        </p:txBody>
      </p:sp>
      <p:sp>
        <p:nvSpPr>
          <p:cNvPr id="7" name="Slide Number Placeholder 6"/>
          <p:cNvSpPr>
            <a:spLocks noGrp="1"/>
          </p:cNvSpPr>
          <p:nvPr>
            <p:ph type="sldNum" sz="quarter" idx="12"/>
          </p:nvPr>
        </p:nvSpPr>
        <p:spPr/>
        <p:txBody>
          <a:bodyPr/>
          <a:lstStyle/>
          <a:p>
            <a:fld id="{FC318B71-7BCE-4450-9B9D-8369B72E3036}" type="slidenum">
              <a:rPr lang="en-US" smtClean="0"/>
              <a:pPr/>
              <a:t>‹#›</a:t>
            </a:fld>
            <a:endParaRPr lang="en-US"/>
          </a:p>
        </p:txBody>
      </p:sp>
    </p:spTree>
    <p:extLst>
      <p:ext uri="{BB962C8B-B14F-4D97-AF65-F5344CB8AC3E}">
        <p14:creationId xmlns:p14="http://schemas.microsoft.com/office/powerpoint/2010/main" val="23805332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3657600" cy="479822"/>
          </a:xfrm>
        </p:spPr>
        <p:txBody>
          <a:bodyPr anchor="b">
            <a:noAutofit/>
          </a:bodyPr>
          <a:lstStyle>
            <a:lvl1pPr marL="0" indent="0" algn="ctr">
              <a:buNone/>
              <a:defRPr sz="2000" b="1">
                <a:solidFill>
                  <a:schemeClr val="tx2"/>
                </a:solidFill>
              </a:defRPr>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3657600"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151335"/>
            <a:ext cx="3657600" cy="479822"/>
          </a:xfrm>
        </p:spPr>
        <p:txBody>
          <a:bodyPr anchor="b">
            <a:noAutofit/>
          </a:bodyPr>
          <a:lstStyle>
            <a:lvl1pPr marL="0" indent="0" algn="ctr">
              <a:buNone/>
              <a:defRPr sz="2000" b="1">
                <a:solidFill>
                  <a:schemeClr val="tx2"/>
                </a:solidFill>
              </a:defRPr>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1631156"/>
            <a:ext cx="3657600"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1DCD80-87A5-4700-8EF3-8495415268E3}" type="datetimeFigureOut">
              <a:rPr lang="en-US" smtClean="0">
                <a:solidFill>
                  <a:srgbClr val="EEECE1"/>
                </a:solidFill>
              </a:rPr>
              <a:pPr/>
              <a:t>7/7/2021</a:t>
            </a:fld>
            <a:endParaRPr lang="en-US">
              <a:solidFill>
                <a:srgbClr val="EEECE1"/>
              </a:solidFill>
            </a:endParaRPr>
          </a:p>
        </p:txBody>
      </p:sp>
      <p:sp>
        <p:nvSpPr>
          <p:cNvPr id="8" name="Footer Placeholder 7"/>
          <p:cNvSpPr>
            <a:spLocks noGrp="1"/>
          </p:cNvSpPr>
          <p:nvPr>
            <p:ph type="ftr" sz="quarter" idx="11"/>
          </p:nvPr>
        </p:nvSpPr>
        <p:spPr/>
        <p:txBody>
          <a:bodyPr/>
          <a:lstStyle/>
          <a:p>
            <a:endParaRPr lang="en-US">
              <a:solidFill>
                <a:srgbClr val="EEECE1"/>
              </a:solidFill>
            </a:endParaRPr>
          </a:p>
        </p:txBody>
      </p:sp>
      <p:sp>
        <p:nvSpPr>
          <p:cNvPr id="9" name="Slide Number Placeholder 8"/>
          <p:cNvSpPr>
            <a:spLocks noGrp="1"/>
          </p:cNvSpPr>
          <p:nvPr>
            <p:ph type="sldNum" sz="quarter" idx="12"/>
          </p:nvPr>
        </p:nvSpPr>
        <p:spPr/>
        <p:txBody>
          <a:bodyPr/>
          <a:lstStyle/>
          <a:p>
            <a:fld id="{FC318B71-7BCE-4450-9B9D-8369B72E3036}" type="slidenum">
              <a:rPr lang="en-US" smtClean="0"/>
              <a:pPr/>
              <a:t>‹#›</a:t>
            </a:fld>
            <a:endParaRPr lang="en-US"/>
          </a:p>
        </p:txBody>
      </p:sp>
    </p:spTree>
    <p:extLst>
      <p:ext uri="{BB962C8B-B14F-4D97-AF65-F5344CB8AC3E}">
        <p14:creationId xmlns:p14="http://schemas.microsoft.com/office/powerpoint/2010/main" val="1382555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1DCD80-87A5-4700-8EF3-8495415268E3}" type="datetimeFigureOut">
              <a:rPr lang="en-US" smtClean="0">
                <a:solidFill>
                  <a:srgbClr val="EEECE1"/>
                </a:solidFill>
              </a:rPr>
              <a:pPr/>
              <a:t>7/7/2021</a:t>
            </a:fld>
            <a:endParaRPr lang="en-US">
              <a:solidFill>
                <a:srgbClr val="EEECE1"/>
              </a:solidFill>
            </a:endParaRPr>
          </a:p>
        </p:txBody>
      </p:sp>
      <p:sp>
        <p:nvSpPr>
          <p:cNvPr id="4" name="Footer Placeholder 3"/>
          <p:cNvSpPr>
            <a:spLocks noGrp="1"/>
          </p:cNvSpPr>
          <p:nvPr>
            <p:ph type="ftr" sz="quarter" idx="11"/>
          </p:nvPr>
        </p:nvSpPr>
        <p:spPr/>
        <p:txBody>
          <a:bodyPr/>
          <a:lstStyle/>
          <a:p>
            <a:endParaRPr lang="en-US">
              <a:solidFill>
                <a:srgbClr val="EEECE1"/>
              </a:solidFill>
            </a:endParaRPr>
          </a:p>
        </p:txBody>
      </p:sp>
      <p:sp>
        <p:nvSpPr>
          <p:cNvPr id="5" name="Slide Number Placeholder 4"/>
          <p:cNvSpPr>
            <a:spLocks noGrp="1"/>
          </p:cNvSpPr>
          <p:nvPr>
            <p:ph type="sldNum" sz="quarter" idx="12"/>
          </p:nvPr>
        </p:nvSpPr>
        <p:spPr/>
        <p:txBody>
          <a:bodyPr/>
          <a:lstStyle/>
          <a:p>
            <a:fld id="{FC318B71-7BCE-4450-9B9D-8369B72E3036}" type="slidenum">
              <a:rPr lang="en-US" smtClean="0"/>
              <a:pPr/>
              <a:t>‹#›</a:t>
            </a:fld>
            <a:endParaRPr lang="en-US"/>
          </a:p>
        </p:txBody>
      </p:sp>
    </p:spTree>
    <p:extLst>
      <p:ext uri="{BB962C8B-B14F-4D97-AF65-F5344CB8AC3E}">
        <p14:creationId xmlns:p14="http://schemas.microsoft.com/office/powerpoint/2010/main" val="2465365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1DCD80-87A5-4700-8EF3-8495415268E3}" type="datetimeFigureOut">
              <a:rPr lang="en-US" smtClean="0">
                <a:solidFill>
                  <a:srgbClr val="EEECE1"/>
                </a:solidFill>
              </a:rPr>
              <a:pPr/>
              <a:t>7/7/2021</a:t>
            </a:fld>
            <a:endParaRPr lang="en-US">
              <a:solidFill>
                <a:srgbClr val="EEECE1"/>
              </a:solidFill>
            </a:endParaRPr>
          </a:p>
        </p:txBody>
      </p:sp>
      <p:sp>
        <p:nvSpPr>
          <p:cNvPr id="3" name="Footer Placeholder 2"/>
          <p:cNvSpPr>
            <a:spLocks noGrp="1"/>
          </p:cNvSpPr>
          <p:nvPr>
            <p:ph type="ftr" sz="quarter" idx="11"/>
          </p:nvPr>
        </p:nvSpPr>
        <p:spPr/>
        <p:txBody>
          <a:bodyPr/>
          <a:lstStyle/>
          <a:p>
            <a:endParaRPr lang="en-US">
              <a:solidFill>
                <a:srgbClr val="EEECE1"/>
              </a:solidFill>
            </a:endParaRPr>
          </a:p>
        </p:txBody>
      </p:sp>
      <p:sp>
        <p:nvSpPr>
          <p:cNvPr id="4" name="Slide Number Placeholder 3"/>
          <p:cNvSpPr>
            <a:spLocks noGrp="1"/>
          </p:cNvSpPr>
          <p:nvPr>
            <p:ph type="sldNum" sz="quarter" idx="12"/>
          </p:nvPr>
        </p:nvSpPr>
        <p:spPr/>
        <p:txBody>
          <a:bodyPr/>
          <a:lstStyle/>
          <a:p>
            <a:fld id="{FC318B71-7BCE-4450-9B9D-8369B72E3036}" type="slidenum">
              <a:rPr lang="en-US" smtClean="0"/>
              <a:pPr/>
              <a:t>‹#›</a:t>
            </a:fld>
            <a:endParaRPr lang="en-US"/>
          </a:p>
        </p:txBody>
      </p:sp>
    </p:spTree>
    <p:extLst>
      <p:ext uri="{BB962C8B-B14F-4D97-AF65-F5344CB8AC3E}">
        <p14:creationId xmlns:p14="http://schemas.microsoft.com/office/powerpoint/2010/main" val="3101875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4121658"/>
            <a:ext cx="7772400" cy="44577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803" y="4572000"/>
            <a:ext cx="7772401" cy="457200"/>
          </a:xfrm>
        </p:spPr>
        <p:txBody>
          <a:bodyPr>
            <a:normAutofit/>
          </a:bodyPr>
          <a:lstStyle>
            <a:lvl1pPr marL="0" indent="0" algn="ctr">
              <a:buNone/>
              <a:defRPr sz="16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1DCD80-87A5-4700-8EF3-8495415268E3}" type="datetimeFigureOut">
              <a:rPr lang="en-US" smtClean="0">
                <a:solidFill>
                  <a:srgbClr val="EEECE1"/>
                </a:solidFill>
              </a:rPr>
              <a:pPr/>
              <a:t>7/7/2021</a:t>
            </a:fld>
            <a:endParaRPr lang="en-US">
              <a:solidFill>
                <a:srgbClr val="EEECE1"/>
              </a:solidFill>
            </a:endParaRPr>
          </a:p>
        </p:txBody>
      </p:sp>
      <p:sp>
        <p:nvSpPr>
          <p:cNvPr id="6" name="Footer Placeholder 5"/>
          <p:cNvSpPr>
            <a:spLocks noGrp="1"/>
          </p:cNvSpPr>
          <p:nvPr>
            <p:ph type="ftr" sz="quarter" idx="11"/>
          </p:nvPr>
        </p:nvSpPr>
        <p:spPr/>
        <p:txBody>
          <a:bodyPr/>
          <a:lstStyle/>
          <a:p>
            <a:endParaRPr lang="en-US">
              <a:solidFill>
                <a:srgbClr val="EEECE1"/>
              </a:solidFill>
            </a:endParaRPr>
          </a:p>
        </p:txBody>
      </p:sp>
      <p:sp>
        <p:nvSpPr>
          <p:cNvPr id="7" name="Slide Number Placeholder 6"/>
          <p:cNvSpPr>
            <a:spLocks noGrp="1"/>
          </p:cNvSpPr>
          <p:nvPr>
            <p:ph type="sldNum" sz="quarter" idx="12"/>
          </p:nvPr>
        </p:nvSpPr>
        <p:spPr/>
        <p:txBody>
          <a:bodyPr/>
          <a:lstStyle/>
          <a:p>
            <a:fld id="{FC318B71-7BCE-4450-9B9D-8369B72E3036}" type="slidenum">
              <a:rPr lang="en-US" smtClean="0"/>
              <a:pPr/>
              <a:t>‹#›</a:t>
            </a:fld>
            <a:endParaRPr lang="en-US"/>
          </a:p>
        </p:txBody>
      </p:sp>
      <p:sp>
        <p:nvSpPr>
          <p:cNvPr id="9" name="Content Placeholder 8"/>
          <p:cNvSpPr>
            <a:spLocks noGrp="1"/>
          </p:cNvSpPr>
          <p:nvPr>
            <p:ph sz="quarter" idx="13"/>
          </p:nvPr>
        </p:nvSpPr>
        <p:spPr>
          <a:xfrm>
            <a:off x="304800" y="285750"/>
            <a:ext cx="7772400" cy="370713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16231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4121458"/>
            <a:ext cx="7772400" cy="445970"/>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41148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4572000"/>
            <a:ext cx="7772400" cy="459486"/>
          </a:xfrm>
        </p:spPr>
        <p:txBody>
          <a:bodyPr>
            <a:normAutofit/>
          </a:bodyPr>
          <a:lstStyle>
            <a:lvl1pPr marL="0" indent="0" algn="ctr">
              <a:buNone/>
              <a:defRPr sz="16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61DCD80-87A5-4700-8EF3-8495415268E3}" type="datetimeFigureOut">
              <a:rPr lang="en-US" smtClean="0">
                <a:solidFill>
                  <a:srgbClr val="EEECE1"/>
                </a:solidFill>
              </a:rPr>
              <a:pPr/>
              <a:t>7/7/2021</a:t>
            </a:fld>
            <a:endParaRPr lang="en-US">
              <a:solidFill>
                <a:srgbClr val="EEECE1"/>
              </a:solidFill>
            </a:endParaRPr>
          </a:p>
        </p:txBody>
      </p:sp>
      <p:sp>
        <p:nvSpPr>
          <p:cNvPr id="9" name="Slide Number Placeholder 8"/>
          <p:cNvSpPr>
            <a:spLocks noGrp="1"/>
          </p:cNvSpPr>
          <p:nvPr>
            <p:ph type="sldNum" sz="quarter" idx="11"/>
          </p:nvPr>
        </p:nvSpPr>
        <p:spPr/>
        <p:txBody>
          <a:bodyPr/>
          <a:lstStyle/>
          <a:p>
            <a:fld id="{FC318B71-7BCE-4450-9B9D-8369B72E3036}" type="slidenum">
              <a:rPr lang="en-US" smtClean="0"/>
              <a:pPr/>
              <a:t>‹#›</a:t>
            </a:fld>
            <a:endParaRPr lang="en-US"/>
          </a:p>
        </p:txBody>
      </p:sp>
      <p:sp>
        <p:nvSpPr>
          <p:cNvPr id="10" name="Footer Placeholder 9"/>
          <p:cNvSpPr>
            <a:spLocks noGrp="1"/>
          </p:cNvSpPr>
          <p:nvPr>
            <p:ph type="ftr" sz="quarter" idx="12"/>
          </p:nvPr>
        </p:nvSpPr>
        <p:spPr/>
        <p:txBody>
          <a:bodyPr/>
          <a:lstStyle/>
          <a:p>
            <a:endParaRPr lang="en-US">
              <a:solidFill>
                <a:srgbClr val="EEECE1"/>
              </a:solidFill>
            </a:endParaRPr>
          </a:p>
        </p:txBody>
      </p:sp>
    </p:spTree>
    <p:extLst>
      <p:ext uri="{BB962C8B-B14F-4D97-AF65-F5344CB8AC3E}">
        <p14:creationId xmlns:p14="http://schemas.microsoft.com/office/powerpoint/2010/main" val="12386392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1DCD80-87A5-4700-8EF3-8495415268E3}" type="datetimeFigureOut">
              <a:rPr lang="en-US" smtClean="0">
                <a:solidFill>
                  <a:srgbClr val="EEECE1"/>
                </a:solidFill>
              </a:rPr>
              <a:pPr/>
              <a:t>7/7/2021</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C318B71-7BCE-4450-9B9D-8369B72E3036}" type="slidenum">
              <a:rPr lang="en-US" smtClean="0"/>
              <a:pPr/>
              <a:t>‹#›</a:t>
            </a:fld>
            <a:endParaRPr lang="en-US"/>
          </a:p>
        </p:txBody>
      </p:sp>
    </p:spTree>
    <p:extLst>
      <p:ext uri="{BB962C8B-B14F-4D97-AF65-F5344CB8AC3E}">
        <p14:creationId xmlns:p14="http://schemas.microsoft.com/office/powerpoint/2010/main" val="463704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1752600" cy="4388644"/>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1DCD80-87A5-4700-8EF3-8495415268E3}" type="datetimeFigureOut">
              <a:rPr lang="en-US" smtClean="0">
                <a:solidFill>
                  <a:srgbClr val="EEECE1"/>
                </a:solidFill>
              </a:rPr>
              <a:pPr/>
              <a:t>7/7/2021</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C318B71-7BCE-4450-9B9D-8369B72E3036}" type="slidenum">
              <a:rPr lang="en-US" smtClean="0"/>
              <a:pPr/>
              <a:t>‹#›</a:t>
            </a:fld>
            <a:endParaRPr lang="en-US"/>
          </a:p>
        </p:txBody>
      </p:sp>
    </p:spTree>
    <p:extLst>
      <p:ext uri="{BB962C8B-B14F-4D97-AF65-F5344CB8AC3E}">
        <p14:creationId xmlns:p14="http://schemas.microsoft.com/office/powerpoint/2010/main" val="1360010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114800"/>
            <a:ext cx="7659687" cy="8763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5" y="2889649"/>
            <a:ext cx="6135687" cy="1225154"/>
          </a:xfrm>
        </p:spPr>
        <p:txBody>
          <a:bodyPr anchor="b"/>
          <a:lstStyle>
            <a:lvl1pPr marL="0" indent="0">
              <a:buNone/>
              <a:defRPr sz="2000">
                <a:solidFill>
                  <a:schemeClr val="tx1">
                    <a:tint val="75000"/>
                  </a:schemeClr>
                </a:solidFill>
              </a:defRPr>
            </a:lvl1pPr>
            <a:lvl2pPr marL="457166" indent="0">
              <a:buNone/>
              <a:defRPr sz="1800">
                <a:solidFill>
                  <a:schemeClr val="tx1">
                    <a:tint val="75000"/>
                  </a:schemeClr>
                </a:solidFill>
              </a:defRPr>
            </a:lvl2pPr>
            <a:lvl3pPr marL="914333"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29" indent="0">
              <a:buNone/>
              <a:defRPr sz="1400">
                <a:solidFill>
                  <a:schemeClr val="tx1">
                    <a:tint val="75000"/>
                  </a:schemeClr>
                </a:solidFill>
              </a:defRPr>
            </a:lvl6pPr>
            <a:lvl7pPr marL="2742995" indent="0">
              <a:buNone/>
              <a:defRPr sz="1400">
                <a:solidFill>
                  <a:schemeClr val="tx1">
                    <a:tint val="75000"/>
                  </a:schemeClr>
                </a:solidFill>
              </a:defRPr>
            </a:lvl7pPr>
            <a:lvl8pPr marL="3200160" indent="0">
              <a:buNone/>
              <a:defRPr sz="1400">
                <a:solidFill>
                  <a:schemeClr val="tx1">
                    <a:tint val="75000"/>
                  </a:schemeClr>
                </a:solidFill>
              </a:defRPr>
            </a:lvl8pPr>
            <a:lvl9pPr marL="365732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1DCD80-87A5-4700-8EF3-8495415268E3}" type="datetimeFigureOut">
              <a:rPr lang="en-US" smtClean="0"/>
              <a:t>7/7/2021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318B71-7BCE-4450-9B9D-8369B72E303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Logo only">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9597" y="2201987"/>
            <a:ext cx="7886700" cy="994172"/>
          </a:xfrm>
        </p:spPr>
        <p:txBody>
          <a:bodyPr/>
          <a:lstStyle>
            <a:lvl1pPr algn="ctr">
              <a:defRPr>
                <a:solidFill>
                  <a:schemeClr val="tx1"/>
                </a:solidFill>
              </a:defRPr>
            </a:lvl1pPr>
          </a:lstStyle>
          <a:p>
            <a:r>
              <a:rPr lang="en-US" dirty="0" smtClean="0"/>
              <a:t>CLICK TO EDIT MASTER TITLE</a:t>
            </a:r>
            <a:endParaRPr lang="en-US" dirty="0"/>
          </a:p>
        </p:txBody>
      </p:sp>
      <p:pic>
        <p:nvPicPr>
          <p:cNvPr id="12" name="Picture 11" descr="Decorative geometric patter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871140"/>
          </a:xfrm>
          <a:prstGeom prst="rect">
            <a:avLst/>
          </a:prstGeom>
          <a:noFill/>
        </p:spPr>
      </p:pic>
      <p:pic>
        <p:nvPicPr>
          <p:cNvPr id="13" name="Picture 12" descr="Decorative blue 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871141"/>
            <a:ext cx="9144000" cy="276279"/>
          </a:xfrm>
          <a:prstGeom prst="rect">
            <a:avLst/>
          </a:prstGeom>
        </p:spPr>
      </p:pic>
      <p:pic>
        <p:nvPicPr>
          <p:cNvPr id="5" name="Picture 4" descr="Oregon Department of Education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39081" y="461362"/>
            <a:ext cx="4296302" cy="1602435"/>
          </a:xfrm>
          <a:prstGeom prst="rect">
            <a:avLst/>
          </a:prstGeom>
        </p:spPr>
      </p:pic>
      <p:pic>
        <p:nvPicPr>
          <p:cNvPr id="9" name="Picture 8" descr="Decorative blue swoosh"/>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00102"/>
            <a:ext cx="9144000" cy="1577651"/>
          </a:xfrm>
          <a:prstGeom prst="rect">
            <a:avLst/>
          </a:prstGeom>
        </p:spPr>
      </p:pic>
      <p:sp>
        <p:nvSpPr>
          <p:cNvPr id="7" name="Slide Number Placeholder 3"/>
          <p:cNvSpPr>
            <a:spLocks noGrp="1"/>
          </p:cNvSpPr>
          <p:nvPr>
            <p:ph type="sldNum" sz="quarter" idx="4"/>
          </p:nvPr>
        </p:nvSpPr>
        <p:spPr>
          <a:xfrm>
            <a:off x="6457950" y="4869405"/>
            <a:ext cx="2057400" cy="273844"/>
          </a:xfrm>
          <a:prstGeom prst="rect">
            <a:avLst/>
          </a:prstGeom>
        </p:spPr>
        <p:txBody>
          <a:bodyPr vert="horz" lIns="91434" tIns="45717" rIns="91434" bIns="45717" rtlCol="0" anchor="ctr"/>
          <a:lstStyle>
            <a:lvl1pPr algn="r">
              <a:defRPr sz="1200">
                <a:solidFill>
                  <a:schemeClr val="bg1"/>
                </a:solidFill>
              </a:defRPr>
            </a:lvl1pPr>
          </a:lstStyle>
          <a:p>
            <a:fld id="{8A0BAB59-E1FB-40DE-BF54-BC3526BEF81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5361036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1" y="771224"/>
            <a:ext cx="7152434" cy="760049"/>
          </a:xfrm>
        </p:spPr>
        <p:txBody>
          <a:bodyPr>
            <a:normAutofit/>
          </a:bodyPr>
          <a:lstStyle>
            <a:lvl1pPr algn="l">
              <a:defRPr sz="3600">
                <a:solidFill>
                  <a:schemeClr val="bg1"/>
                </a:solidFill>
              </a:defRPr>
            </a:lvl1pPr>
          </a:lstStyle>
          <a:p>
            <a:r>
              <a:rPr lang="en-US" dirty="0" smtClean="0"/>
              <a:t>CLICK TO EDIT MASTER TITLE STYLE</a:t>
            </a:r>
            <a:endParaRPr lang="en-US" dirty="0"/>
          </a:p>
        </p:txBody>
      </p:sp>
      <p:pic>
        <p:nvPicPr>
          <p:cNvPr id="6" name="Picture 5" descr="Decorative geometric patter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871140"/>
          </a:xfrm>
          <a:prstGeom prst="rect">
            <a:avLst/>
          </a:prstGeom>
          <a:noFill/>
        </p:spPr>
      </p:pic>
      <p:sp>
        <p:nvSpPr>
          <p:cNvPr id="9" name="Title 1"/>
          <p:cNvSpPr txBox="1">
            <a:spLocks/>
          </p:cNvSpPr>
          <p:nvPr userDrawn="1"/>
        </p:nvSpPr>
        <p:spPr>
          <a:xfrm>
            <a:off x="0" y="775879"/>
            <a:ext cx="9144000" cy="712308"/>
          </a:xfrm>
          <a:prstGeom prst="rect">
            <a:avLst/>
          </a:prstGeom>
          <a:solidFill>
            <a:schemeClr val="accent1"/>
          </a:solidFill>
        </p:spPr>
        <p:txBody>
          <a:bodyPr vert="horz" lIns="91434" tIns="45717" rIns="91434" bIns="45717" rtlCol="0" anchor="ctr">
            <a:normAutofit/>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a:defRPr/>
            </a:pPr>
            <a:endParaRPr lang="en-US" altLang="en-US" sz="1600" dirty="0" smtClean="0">
              <a:solidFill>
                <a:prstClr val="white"/>
              </a:solidFill>
            </a:endParaRPr>
          </a:p>
        </p:txBody>
      </p:sp>
      <p:pic>
        <p:nvPicPr>
          <p:cNvPr id="7" name="Picture 6" descr="Decorative blue 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871141"/>
            <a:ext cx="9144000" cy="276279"/>
          </a:xfrm>
          <a:prstGeom prst="rect">
            <a:avLst/>
          </a:prstGeom>
        </p:spPr>
      </p:pic>
      <p:pic>
        <p:nvPicPr>
          <p:cNvPr id="4" name="Picture 3" descr="Oregon Department of Education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611" y="40172"/>
            <a:ext cx="1972448" cy="735684"/>
          </a:xfrm>
          <a:prstGeom prst="rect">
            <a:avLst/>
          </a:prstGeom>
        </p:spPr>
      </p:pic>
      <p:sp>
        <p:nvSpPr>
          <p:cNvPr id="8" name="Slide Number Placeholder 3"/>
          <p:cNvSpPr>
            <a:spLocks noGrp="1"/>
          </p:cNvSpPr>
          <p:nvPr>
            <p:ph type="sldNum" sz="quarter" idx="4"/>
          </p:nvPr>
        </p:nvSpPr>
        <p:spPr>
          <a:xfrm>
            <a:off x="6457950" y="4869405"/>
            <a:ext cx="2057400" cy="273844"/>
          </a:xfrm>
          <a:prstGeom prst="rect">
            <a:avLst/>
          </a:prstGeom>
        </p:spPr>
        <p:txBody>
          <a:bodyPr vert="horz" lIns="91434" tIns="45717" rIns="91434" bIns="45717" rtlCol="0" anchor="ctr"/>
          <a:lstStyle>
            <a:lvl1pPr algn="r">
              <a:defRPr sz="1200">
                <a:solidFill>
                  <a:schemeClr val="bg1"/>
                </a:solidFill>
              </a:defRPr>
            </a:lvl1pPr>
          </a:lstStyle>
          <a:p>
            <a:fld id="{8A0BAB59-E1FB-40DE-BF54-BC3526BEF81F}" type="slidenum">
              <a:rPr lang="en-US" smtClean="0">
                <a:solidFill>
                  <a:prstClr val="white"/>
                </a:solidFill>
              </a:rPr>
              <a:pPr/>
              <a:t>‹#›</a:t>
            </a:fld>
            <a:endParaRPr lang="en-US">
              <a:solidFill>
                <a:prstClr val="white"/>
              </a:solidFill>
            </a:endParaRPr>
          </a:p>
        </p:txBody>
      </p:sp>
      <p:sp>
        <p:nvSpPr>
          <p:cNvPr id="11" name="Subtitle 2"/>
          <p:cNvSpPr>
            <a:spLocks noGrp="1"/>
          </p:cNvSpPr>
          <p:nvPr>
            <p:ph type="subTitle" idx="1"/>
          </p:nvPr>
        </p:nvSpPr>
        <p:spPr>
          <a:xfrm>
            <a:off x="989091" y="2107370"/>
            <a:ext cx="6858000" cy="1241822"/>
          </a:xfrm>
        </p:spPr>
        <p:txBody>
          <a:bodyPr/>
          <a:lstStyle>
            <a:lvl1pPr marL="0" indent="0" algn="ctr">
              <a:buNone/>
              <a:defRPr sz="2400"/>
            </a:lvl1pPr>
            <a:lvl2pPr marL="457154" indent="0" algn="ctr">
              <a:buNone/>
              <a:defRPr sz="2000"/>
            </a:lvl2pPr>
            <a:lvl3pPr marL="914309" indent="0" algn="ctr">
              <a:buNone/>
              <a:defRPr sz="1800"/>
            </a:lvl3pPr>
            <a:lvl4pPr marL="1371464" indent="0" algn="ctr">
              <a:buNone/>
              <a:defRPr sz="1600"/>
            </a:lvl4pPr>
            <a:lvl5pPr marL="1828619" indent="0" algn="ctr">
              <a:buNone/>
              <a:defRPr sz="1600"/>
            </a:lvl5pPr>
            <a:lvl6pPr marL="2285772"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5987770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679825" y="69897"/>
            <a:ext cx="6400800" cy="643066"/>
          </a:xfrm>
        </p:spPr>
        <p:txBody>
          <a:bodyPr>
            <a:noAutofit/>
          </a:bodyPr>
          <a:lstStyle>
            <a:lvl1pPr algn="r">
              <a:defRPr sz="32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89091" y="2107370"/>
            <a:ext cx="6858000" cy="1241822"/>
          </a:xfrm>
        </p:spPr>
        <p:txBody>
          <a:bodyPr/>
          <a:lstStyle>
            <a:lvl1pPr marL="0" indent="0" algn="ctr">
              <a:buNone/>
              <a:defRPr sz="2400"/>
            </a:lvl1pPr>
            <a:lvl2pPr marL="457154" indent="0" algn="ctr">
              <a:buNone/>
              <a:defRPr sz="2000"/>
            </a:lvl2pPr>
            <a:lvl3pPr marL="914309" indent="0" algn="ctr">
              <a:buNone/>
              <a:defRPr sz="1800"/>
            </a:lvl3pPr>
            <a:lvl4pPr marL="1371464" indent="0" algn="ctr">
              <a:buNone/>
              <a:defRPr sz="1600"/>
            </a:lvl4pPr>
            <a:lvl5pPr marL="1828619" indent="0" algn="ctr">
              <a:buNone/>
              <a:defRPr sz="1600"/>
            </a:lvl5pPr>
            <a:lvl6pPr marL="2285772"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en-US" smtClean="0"/>
              <a:t>Click to edit Master subtitle style</a:t>
            </a:r>
            <a:endParaRPr lang="en-US" dirty="0"/>
          </a:p>
        </p:txBody>
      </p:sp>
      <p:sp>
        <p:nvSpPr>
          <p:cNvPr id="5" name="Slide Number Placeholder 3"/>
          <p:cNvSpPr>
            <a:spLocks noGrp="1"/>
          </p:cNvSpPr>
          <p:nvPr>
            <p:ph type="sldNum" sz="quarter" idx="4"/>
          </p:nvPr>
        </p:nvSpPr>
        <p:spPr>
          <a:xfrm>
            <a:off x="6457950" y="4869405"/>
            <a:ext cx="2057400" cy="273844"/>
          </a:xfrm>
          <a:prstGeom prst="rect">
            <a:avLst/>
          </a:prstGeom>
        </p:spPr>
        <p:txBody>
          <a:bodyPr vert="horz" lIns="91434" tIns="45717" rIns="91434" bIns="45717" rtlCol="0" anchor="ctr"/>
          <a:lstStyle>
            <a:lvl1pPr algn="r">
              <a:defRPr sz="1200">
                <a:solidFill>
                  <a:schemeClr val="bg1"/>
                </a:solidFill>
              </a:defRPr>
            </a:lvl1pPr>
          </a:lstStyle>
          <a:p>
            <a:fld id="{8A0BAB59-E1FB-40DE-BF54-BC3526BEF81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5343475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679825" y="69897"/>
            <a:ext cx="6400800" cy="643066"/>
          </a:xfrm>
        </p:spPr>
        <p:txBody>
          <a:bodyPr>
            <a:noAutofit/>
          </a:bodyPr>
          <a:lstStyle>
            <a:lvl1pPr algn="r">
              <a:defRPr sz="32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92024" y="2061185"/>
            <a:ext cx="7886700" cy="206228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4"/>
          </p:nvPr>
        </p:nvSpPr>
        <p:spPr>
          <a:xfrm>
            <a:off x="6457950" y="4869405"/>
            <a:ext cx="2057400" cy="273844"/>
          </a:xfrm>
          <a:prstGeom prst="rect">
            <a:avLst/>
          </a:prstGeom>
        </p:spPr>
        <p:txBody>
          <a:bodyPr vert="horz" lIns="91434" tIns="45717" rIns="91434" bIns="45717" rtlCol="0" anchor="ctr"/>
          <a:lstStyle>
            <a:lvl1pPr algn="r">
              <a:defRPr sz="1200">
                <a:solidFill>
                  <a:schemeClr val="bg1"/>
                </a:solidFill>
              </a:defRPr>
            </a:lvl1pPr>
          </a:lstStyle>
          <a:p>
            <a:fld id="{8A0BAB59-E1FB-40DE-BF54-BC3526BEF81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236145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679825" y="69897"/>
            <a:ext cx="6400800" cy="643066"/>
          </a:xfrm>
        </p:spPr>
        <p:txBody>
          <a:bodyPr>
            <a:noAutofit/>
          </a:bodyPr>
          <a:lstStyle>
            <a:lvl1pPr algn="r">
              <a:defRPr sz="32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55811" y="1918592"/>
            <a:ext cx="3886200" cy="206228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6311" y="1918592"/>
            <a:ext cx="3886200" cy="206228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3"/>
          <p:cNvSpPr>
            <a:spLocks noGrp="1"/>
          </p:cNvSpPr>
          <p:nvPr>
            <p:ph type="sldNum" sz="quarter" idx="4"/>
          </p:nvPr>
        </p:nvSpPr>
        <p:spPr>
          <a:xfrm>
            <a:off x="6457950" y="4869405"/>
            <a:ext cx="2057400" cy="273844"/>
          </a:xfrm>
          <a:prstGeom prst="rect">
            <a:avLst/>
          </a:prstGeom>
        </p:spPr>
        <p:txBody>
          <a:bodyPr vert="horz" lIns="91434" tIns="45717" rIns="91434" bIns="45717" rtlCol="0" anchor="ctr"/>
          <a:lstStyle>
            <a:lvl1pPr algn="r">
              <a:defRPr sz="1200">
                <a:solidFill>
                  <a:schemeClr val="bg1"/>
                </a:solidFill>
              </a:defRPr>
            </a:lvl1pPr>
          </a:lstStyle>
          <a:p>
            <a:fld id="{8A0BAB59-E1FB-40DE-BF54-BC3526BEF81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58785279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679825" y="69897"/>
            <a:ext cx="6400800" cy="643066"/>
          </a:xfrm>
        </p:spPr>
        <p:txBody>
          <a:bodyPr>
            <a:noAutofit/>
          </a:bodyPr>
          <a:lstStyle>
            <a:lvl1pPr algn="r">
              <a:defRPr sz="32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84575" y="1853580"/>
            <a:ext cx="3868340" cy="617934"/>
          </a:xfrm>
        </p:spPr>
        <p:txBody>
          <a:bodyPr anchor="b"/>
          <a:lstStyle>
            <a:lvl1pPr marL="0" indent="0">
              <a:buNone/>
              <a:defRPr sz="2400" b="1"/>
            </a:lvl1pPr>
            <a:lvl2pPr marL="457154" indent="0">
              <a:buNone/>
              <a:defRPr sz="2000" b="1"/>
            </a:lvl2pPr>
            <a:lvl3pPr marL="914309"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smtClean="0"/>
              <a:t>Edit Master text styles</a:t>
            </a:r>
          </a:p>
        </p:txBody>
      </p:sp>
      <p:sp>
        <p:nvSpPr>
          <p:cNvPr id="4" name="Content Placeholder 3"/>
          <p:cNvSpPr>
            <a:spLocks noGrp="1"/>
          </p:cNvSpPr>
          <p:nvPr>
            <p:ph sz="half" idx="2"/>
          </p:nvPr>
        </p:nvSpPr>
        <p:spPr>
          <a:xfrm>
            <a:off x="584575" y="2529703"/>
            <a:ext cx="3868340" cy="168016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583885" y="1853580"/>
            <a:ext cx="3887391" cy="617934"/>
          </a:xfrm>
        </p:spPr>
        <p:txBody>
          <a:bodyPr anchor="b"/>
          <a:lstStyle>
            <a:lvl1pPr marL="0" indent="0">
              <a:buNone/>
              <a:defRPr sz="2400" b="1"/>
            </a:lvl1pPr>
            <a:lvl2pPr marL="457154" indent="0">
              <a:buNone/>
              <a:defRPr sz="2000" b="1"/>
            </a:lvl2pPr>
            <a:lvl3pPr marL="914309"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583885" y="2529703"/>
            <a:ext cx="3887391" cy="168016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3"/>
          <p:cNvSpPr>
            <a:spLocks noGrp="1"/>
          </p:cNvSpPr>
          <p:nvPr>
            <p:ph type="sldNum" sz="quarter" idx="10"/>
          </p:nvPr>
        </p:nvSpPr>
        <p:spPr>
          <a:xfrm>
            <a:off x="6457950" y="4869405"/>
            <a:ext cx="2057400" cy="273844"/>
          </a:xfrm>
          <a:prstGeom prst="rect">
            <a:avLst/>
          </a:prstGeom>
        </p:spPr>
        <p:txBody>
          <a:bodyPr vert="horz" lIns="91434" tIns="45717" rIns="91434" bIns="45717" rtlCol="0" anchor="ctr"/>
          <a:lstStyle>
            <a:lvl1pPr algn="r">
              <a:defRPr sz="1200">
                <a:solidFill>
                  <a:schemeClr val="bg1"/>
                </a:solidFill>
              </a:defRPr>
            </a:lvl1pPr>
          </a:lstStyle>
          <a:p>
            <a:fld id="{8A0BAB59-E1FB-40DE-BF54-BC3526BEF81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6096676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881838" y="83688"/>
            <a:ext cx="7152434" cy="760049"/>
          </a:xfrm>
        </p:spPr>
        <p:txBody>
          <a:bodyPr>
            <a:normAutofit/>
          </a:bodyPr>
          <a:lstStyle>
            <a:lvl1pPr algn="r">
              <a:defRPr sz="3600">
                <a:solidFill>
                  <a:schemeClr val="tx1"/>
                </a:solidFill>
              </a:defRPr>
            </a:lvl1pPr>
          </a:lstStyle>
          <a:p>
            <a:r>
              <a:rPr lang="en-US" dirty="0" smtClean="0"/>
              <a:t>CLICK TO EDIT MASTER TITLE STYLE</a:t>
            </a:r>
            <a:endParaRPr lang="en-US" dirty="0"/>
          </a:p>
        </p:txBody>
      </p:sp>
      <p:pic>
        <p:nvPicPr>
          <p:cNvPr id="6" name="Picture 5" descr="Decorative geometric patter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871140"/>
          </a:xfrm>
          <a:prstGeom prst="rect">
            <a:avLst/>
          </a:prstGeom>
          <a:noFill/>
        </p:spPr>
      </p:pic>
      <p:pic>
        <p:nvPicPr>
          <p:cNvPr id="7" name="Picture 6" descr="Decorative blue 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871141"/>
            <a:ext cx="9144000" cy="276279"/>
          </a:xfrm>
          <a:prstGeom prst="rect">
            <a:avLst/>
          </a:prstGeom>
        </p:spPr>
      </p:pic>
      <p:pic>
        <p:nvPicPr>
          <p:cNvPr id="4" name="Picture 3" descr="Oregon Department of Education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611" y="40172"/>
            <a:ext cx="1972448" cy="735684"/>
          </a:xfrm>
          <a:prstGeom prst="rect">
            <a:avLst/>
          </a:prstGeom>
        </p:spPr>
      </p:pic>
      <p:sp>
        <p:nvSpPr>
          <p:cNvPr id="8" name="Slide Number Placeholder 3"/>
          <p:cNvSpPr>
            <a:spLocks noGrp="1"/>
          </p:cNvSpPr>
          <p:nvPr>
            <p:ph type="sldNum" sz="quarter" idx="4"/>
          </p:nvPr>
        </p:nvSpPr>
        <p:spPr>
          <a:xfrm>
            <a:off x="6457950" y="4869405"/>
            <a:ext cx="2057400" cy="273844"/>
          </a:xfrm>
          <a:prstGeom prst="rect">
            <a:avLst/>
          </a:prstGeom>
        </p:spPr>
        <p:txBody>
          <a:bodyPr vert="horz" lIns="91434" tIns="45717" rIns="91434" bIns="45717" rtlCol="0" anchor="ctr"/>
          <a:lstStyle>
            <a:lvl1pPr algn="r">
              <a:defRPr sz="1200">
                <a:solidFill>
                  <a:schemeClr val="bg1"/>
                </a:solidFill>
              </a:defRPr>
            </a:lvl1pPr>
          </a:lstStyle>
          <a:p>
            <a:fld id="{8A0BAB59-E1FB-40DE-BF54-BC3526BEF81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42034416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_Blank">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20178" y="103911"/>
            <a:ext cx="8924544" cy="595187"/>
          </a:xfrm>
        </p:spPr>
        <p:txBody>
          <a:bodyPr>
            <a:normAutofit/>
          </a:bodyPr>
          <a:lstStyle>
            <a:lvl1pPr algn="l">
              <a:defRPr sz="3600">
                <a:solidFill>
                  <a:schemeClr val="tx1"/>
                </a:solidFill>
              </a:defRPr>
            </a:lvl1pPr>
          </a:lstStyle>
          <a:p>
            <a:r>
              <a:rPr lang="en-US" dirty="0" smtClean="0"/>
              <a:t>CLICK TO EDIT MASTER TITLE STYLE</a:t>
            </a:r>
            <a:endParaRPr lang="en-US" dirty="0"/>
          </a:p>
        </p:txBody>
      </p:sp>
      <p:pic>
        <p:nvPicPr>
          <p:cNvPr id="8" name="Picture 7" descr="Decorative geometric patter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871140"/>
          </a:xfrm>
          <a:prstGeom prst="rect">
            <a:avLst/>
          </a:prstGeom>
          <a:noFill/>
        </p:spPr>
      </p:pic>
      <p:pic>
        <p:nvPicPr>
          <p:cNvPr id="7" name="Picture 6" descr="Decorative blue 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871141"/>
            <a:ext cx="9144000" cy="276279"/>
          </a:xfrm>
          <a:prstGeom prst="rect">
            <a:avLst/>
          </a:prstGeom>
        </p:spPr>
      </p:pic>
      <p:pic>
        <p:nvPicPr>
          <p:cNvPr id="4" name="Picture 3" descr="Oregon Department of Education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71552" y="4195712"/>
            <a:ext cx="1972448" cy="735684"/>
          </a:xfrm>
          <a:prstGeom prst="rect">
            <a:avLst/>
          </a:prstGeom>
        </p:spPr>
      </p:pic>
      <p:sp>
        <p:nvSpPr>
          <p:cNvPr id="6" name="Slide Number Placeholder 3"/>
          <p:cNvSpPr>
            <a:spLocks noGrp="1"/>
          </p:cNvSpPr>
          <p:nvPr>
            <p:ph type="sldNum" sz="quarter" idx="4"/>
          </p:nvPr>
        </p:nvSpPr>
        <p:spPr>
          <a:xfrm>
            <a:off x="6457950" y="4869405"/>
            <a:ext cx="2057400" cy="273844"/>
          </a:xfrm>
          <a:prstGeom prst="rect">
            <a:avLst/>
          </a:prstGeom>
        </p:spPr>
        <p:txBody>
          <a:bodyPr vert="horz" lIns="91434" tIns="45717" rIns="91434" bIns="45717" rtlCol="0" anchor="ctr"/>
          <a:lstStyle>
            <a:lvl1pPr algn="r">
              <a:defRPr sz="1200">
                <a:solidFill>
                  <a:schemeClr val="bg1"/>
                </a:solidFill>
              </a:defRPr>
            </a:lvl1pPr>
          </a:lstStyle>
          <a:p>
            <a:fld id="{8A0BAB59-E1FB-40DE-BF54-BC3526BEF81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76050768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accent1"/>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881838" y="83688"/>
            <a:ext cx="7152434" cy="760049"/>
          </a:xfrm>
        </p:spPr>
        <p:txBody>
          <a:bodyPr>
            <a:normAutofit/>
          </a:bodyPr>
          <a:lstStyle>
            <a:lvl1pPr algn="r">
              <a:defRPr sz="3600">
                <a:solidFill>
                  <a:schemeClr val="bg1"/>
                </a:solidFill>
              </a:defRPr>
            </a:lvl1pPr>
          </a:lstStyle>
          <a:p>
            <a:r>
              <a:rPr lang="en-US" dirty="0" smtClean="0"/>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611" y="40175"/>
            <a:ext cx="1972448" cy="735683"/>
          </a:xfrm>
          <a:prstGeom prst="rect">
            <a:avLst/>
          </a:prstGeom>
        </p:spPr>
      </p:pic>
      <p:sp>
        <p:nvSpPr>
          <p:cNvPr id="5" name="Slide Number Placeholder 3"/>
          <p:cNvSpPr>
            <a:spLocks noGrp="1"/>
          </p:cNvSpPr>
          <p:nvPr>
            <p:ph type="sldNum" sz="quarter" idx="4"/>
          </p:nvPr>
        </p:nvSpPr>
        <p:spPr>
          <a:xfrm>
            <a:off x="6457950" y="4869405"/>
            <a:ext cx="2057400" cy="273844"/>
          </a:xfrm>
          <a:prstGeom prst="rect">
            <a:avLst/>
          </a:prstGeom>
        </p:spPr>
        <p:txBody>
          <a:bodyPr vert="horz" lIns="91434" tIns="45717" rIns="91434" bIns="45717" rtlCol="0" anchor="ctr"/>
          <a:lstStyle>
            <a:lvl1pPr algn="r">
              <a:defRPr sz="1200">
                <a:solidFill>
                  <a:schemeClr val="bg1"/>
                </a:solidFill>
              </a:defRPr>
            </a:lvl1pPr>
          </a:lstStyle>
          <a:p>
            <a:fld id="{8A0BAB59-E1FB-40DE-BF54-BC3526BEF81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9925614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711852" y="83688"/>
            <a:ext cx="6322423" cy="760049"/>
          </a:xfrm>
        </p:spPr>
        <p:txBody>
          <a:bodyPr>
            <a:normAutofit/>
          </a:bodyPr>
          <a:lstStyle>
            <a:lvl1pPr algn="ctr">
              <a:defRPr sz="3600">
                <a:solidFill>
                  <a:schemeClr val="bg1"/>
                </a:solidFill>
              </a:defRPr>
            </a:lvl1pPr>
          </a:lstStyle>
          <a:p>
            <a:r>
              <a:rPr lang="en-US" dirty="0" smtClean="0"/>
              <a:t>CLICK TO EDIT MASTER STYLE</a:t>
            </a:r>
            <a:endParaRPr lang="en-US" dirty="0"/>
          </a:p>
        </p:txBody>
      </p:sp>
      <p:sp>
        <p:nvSpPr>
          <p:cNvPr id="3" name="Content Placeholder 2"/>
          <p:cNvSpPr>
            <a:spLocks noGrp="1"/>
          </p:cNvSpPr>
          <p:nvPr>
            <p:ph idx="1"/>
          </p:nvPr>
        </p:nvSpPr>
        <p:spPr>
          <a:xfrm>
            <a:off x="3887391" y="1494626"/>
            <a:ext cx="4629150" cy="2901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694779"/>
            <a:ext cx="2949178" cy="1706965"/>
          </a:xfrm>
        </p:spPr>
        <p:txBody>
          <a:bodyPr/>
          <a:lstStyle>
            <a:lvl1pPr marL="0" indent="0">
              <a:buNone/>
              <a:defRPr sz="1600"/>
            </a:lvl1pPr>
            <a:lvl2pPr marL="457154" indent="0">
              <a:buNone/>
              <a:defRPr sz="1400"/>
            </a:lvl2pPr>
            <a:lvl3pPr marL="914309" indent="0">
              <a:buNone/>
              <a:defRPr sz="1200"/>
            </a:lvl3pPr>
            <a:lvl4pPr marL="1371464" indent="0">
              <a:buNone/>
              <a:defRPr sz="1000"/>
            </a:lvl4pPr>
            <a:lvl5pPr marL="1828619" indent="0">
              <a:buNone/>
              <a:defRPr sz="1000"/>
            </a:lvl5pPr>
            <a:lvl6pPr marL="2285772" indent="0">
              <a:buNone/>
              <a:defRPr sz="1000"/>
            </a:lvl6pPr>
            <a:lvl7pPr marL="2742926" indent="0">
              <a:buNone/>
              <a:defRPr sz="1000"/>
            </a:lvl7pPr>
            <a:lvl8pPr marL="3200080" indent="0">
              <a:buNone/>
              <a:defRPr sz="1000"/>
            </a:lvl8pPr>
            <a:lvl9pPr marL="3657235" indent="0">
              <a:buNone/>
              <a:defRPr sz="1000"/>
            </a:lvl9pPr>
          </a:lstStyle>
          <a:p>
            <a:pPr lvl="0"/>
            <a:r>
              <a:rPr lang="en-US" smtClean="0"/>
              <a:t>Edit Master text styles</a:t>
            </a:r>
          </a:p>
        </p:txBody>
      </p:sp>
      <p:sp>
        <p:nvSpPr>
          <p:cNvPr id="5" name="Slide Number Placeholder 3"/>
          <p:cNvSpPr>
            <a:spLocks noGrp="1"/>
          </p:cNvSpPr>
          <p:nvPr>
            <p:ph type="sldNum" sz="quarter" idx="4"/>
          </p:nvPr>
        </p:nvSpPr>
        <p:spPr>
          <a:xfrm>
            <a:off x="6457950" y="4869405"/>
            <a:ext cx="2057400" cy="273844"/>
          </a:xfrm>
          <a:prstGeom prst="rect">
            <a:avLst/>
          </a:prstGeom>
        </p:spPr>
        <p:txBody>
          <a:bodyPr vert="horz" lIns="91434" tIns="45717" rIns="91434" bIns="45717" rtlCol="0" anchor="ctr"/>
          <a:lstStyle>
            <a:lvl1pPr algn="r">
              <a:defRPr sz="1200">
                <a:solidFill>
                  <a:schemeClr val="bg1"/>
                </a:solidFill>
              </a:defRPr>
            </a:lvl1pPr>
          </a:lstStyle>
          <a:p>
            <a:fld id="{8A0BAB59-E1FB-40DE-BF54-BC3526BEF81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555837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52144"/>
            <a:ext cx="3657600" cy="34427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152144"/>
            <a:ext cx="3657600" cy="34427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1DCD80-87A5-4700-8EF3-8495415268E3}" type="datetimeFigureOut">
              <a:rPr lang="en-US" smtClean="0"/>
              <a:t>7/7/2021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318B71-7BCE-4450-9B9D-8369B72E303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711852" y="83688"/>
            <a:ext cx="6322423" cy="760049"/>
          </a:xfrm>
        </p:spPr>
        <p:txBody>
          <a:bodyPr>
            <a:normAutofit/>
          </a:bodyPr>
          <a:lstStyle>
            <a:lvl1pPr algn="ctr">
              <a:defRPr sz="3600">
                <a:solidFill>
                  <a:schemeClr val="bg1"/>
                </a:solidFill>
              </a:defRPr>
            </a:lvl1pPr>
          </a:lstStyle>
          <a:p>
            <a:r>
              <a:rPr lang="en-US" dirty="0" smtClean="0"/>
              <a:t>CLICK TO EDIT MASTER STYLE</a:t>
            </a:r>
            <a:endParaRPr lang="en-US" dirty="0"/>
          </a:p>
        </p:txBody>
      </p:sp>
      <p:sp>
        <p:nvSpPr>
          <p:cNvPr id="3" name="Picture Placeholder 2"/>
          <p:cNvSpPr>
            <a:spLocks noGrp="1"/>
          </p:cNvSpPr>
          <p:nvPr>
            <p:ph type="pic" idx="1"/>
          </p:nvPr>
        </p:nvSpPr>
        <p:spPr>
          <a:xfrm>
            <a:off x="3887391" y="1499865"/>
            <a:ext cx="4629150" cy="2895928"/>
          </a:xfrm>
        </p:spPr>
        <p:txBody>
          <a:bodyPr/>
          <a:lstStyle>
            <a:lvl1pPr marL="0" indent="0">
              <a:buNone/>
              <a:defRPr sz="3200"/>
            </a:lvl1pPr>
            <a:lvl2pPr marL="457154" indent="0">
              <a:buNone/>
              <a:defRPr sz="2800"/>
            </a:lvl2pPr>
            <a:lvl3pPr marL="914309"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29841" y="2710485"/>
            <a:ext cx="2949178" cy="1685309"/>
          </a:xfrm>
        </p:spPr>
        <p:txBody>
          <a:bodyPr/>
          <a:lstStyle>
            <a:lvl1pPr marL="0" indent="0">
              <a:buNone/>
              <a:defRPr sz="1600"/>
            </a:lvl1pPr>
            <a:lvl2pPr marL="457154" indent="0">
              <a:buNone/>
              <a:defRPr sz="1400"/>
            </a:lvl2pPr>
            <a:lvl3pPr marL="914309" indent="0">
              <a:buNone/>
              <a:defRPr sz="1200"/>
            </a:lvl3pPr>
            <a:lvl4pPr marL="1371464" indent="0">
              <a:buNone/>
              <a:defRPr sz="1000"/>
            </a:lvl4pPr>
            <a:lvl5pPr marL="1828619" indent="0">
              <a:buNone/>
              <a:defRPr sz="1000"/>
            </a:lvl5pPr>
            <a:lvl6pPr marL="2285772" indent="0">
              <a:buNone/>
              <a:defRPr sz="1000"/>
            </a:lvl6pPr>
            <a:lvl7pPr marL="2742926" indent="0">
              <a:buNone/>
              <a:defRPr sz="1000"/>
            </a:lvl7pPr>
            <a:lvl8pPr marL="3200080" indent="0">
              <a:buNone/>
              <a:defRPr sz="1000"/>
            </a:lvl8pPr>
            <a:lvl9pPr marL="3657235" indent="0">
              <a:buNone/>
              <a:defRPr sz="1000"/>
            </a:lvl9pPr>
          </a:lstStyle>
          <a:p>
            <a:pPr lvl="0"/>
            <a:r>
              <a:rPr lang="en-US" smtClean="0"/>
              <a:t>Edit Master text styles</a:t>
            </a:r>
          </a:p>
        </p:txBody>
      </p:sp>
      <p:sp>
        <p:nvSpPr>
          <p:cNvPr id="6" name="Slide Number Placeholder 3"/>
          <p:cNvSpPr>
            <a:spLocks noGrp="1"/>
          </p:cNvSpPr>
          <p:nvPr>
            <p:ph type="sldNum" sz="quarter" idx="4"/>
          </p:nvPr>
        </p:nvSpPr>
        <p:spPr>
          <a:xfrm>
            <a:off x="6457950" y="4869405"/>
            <a:ext cx="2057400" cy="273844"/>
          </a:xfrm>
          <a:prstGeom prst="rect">
            <a:avLst/>
          </a:prstGeom>
        </p:spPr>
        <p:txBody>
          <a:bodyPr vert="horz" lIns="91434" tIns="45717" rIns="91434" bIns="45717" rtlCol="0" anchor="ctr"/>
          <a:lstStyle>
            <a:lvl1pPr algn="r">
              <a:defRPr sz="1200">
                <a:solidFill>
                  <a:schemeClr val="bg1"/>
                </a:solidFill>
              </a:defRPr>
            </a:lvl1pPr>
          </a:lstStyle>
          <a:p>
            <a:fld id="{8A0BAB59-E1FB-40DE-BF54-BC3526BEF81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529261214"/>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Logo only">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9597" y="2201987"/>
            <a:ext cx="7886700" cy="994172"/>
          </a:xfrm>
        </p:spPr>
        <p:txBody>
          <a:bodyPr/>
          <a:lstStyle>
            <a:lvl1pPr algn="ctr">
              <a:defRPr>
                <a:solidFill>
                  <a:schemeClr val="tx1"/>
                </a:solidFill>
              </a:defRPr>
            </a:lvl1pPr>
          </a:lstStyle>
          <a:p>
            <a:r>
              <a:rPr lang="en-US" dirty="0" smtClean="0"/>
              <a:t>CLICK TO EDIT MASTER TITLE</a:t>
            </a:r>
            <a:endParaRPr lang="en-US" dirty="0"/>
          </a:p>
        </p:txBody>
      </p:sp>
      <p:pic>
        <p:nvPicPr>
          <p:cNvPr id="12" name="Picture 11" descr="Decorative geometric patter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871140"/>
          </a:xfrm>
          <a:prstGeom prst="rect">
            <a:avLst/>
          </a:prstGeom>
          <a:noFill/>
        </p:spPr>
      </p:pic>
      <p:pic>
        <p:nvPicPr>
          <p:cNvPr id="13" name="Picture 12" descr="Decorative blue 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871141"/>
            <a:ext cx="9144000" cy="276279"/>
          </a:xfrm>
          <a:prstGeom prst="rect">
            <a:avLst/>
          </a:prstGeom>
        </p:spPr>
      </p:pic>
      <p:pic>
        <p:nvPicPr>
          <p:cNvPr id="5" name="Picture 4" descr="Oregon Department of Education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39081" y="461362"/>
            <a:ext cx="4296302" cy="1602435"/>
          </a:xfrm>
          <a:prstGeom prst="rect">
            <a:avLst/>
          </a:prstGeom>
        </p:spPr>
      </p:pic>
      <p:pic>
        <p:nvPicPr>
          <p:cNvPr id="9" name="Picture 8" descr="Decorative blue swoosh"/>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00102"/>
            <a:ext cx="9144000" cy="1577651"/>
          </a:xfrm>
          <a:prstGeom prst="rect">
            <a:avLst/>
          </a:prstGeom>
        </p:spPr>
      </p:pic>
      <p:sp>
        <p:nvSpPr>
          <p:cNvPr id="7" name="Slide Number Placeholder 3"/>
          <p:cNvSpPr>
            <a:spLocks noGrp="1"/>
          </p:cNvSpPr>
          <p:nvPr>
            <p:ph type="sldNum" sz="quarter" idx="4"/>
          </p:nvPr>
        </p:nvSpPr>
        <p:spPr>
          <a:xfrm>
            <a:off x="6457950" y="4869405"/>
            <a:ext cx="2057400" cy="273844"/>
          </a:xfrm>
          <a:prstGeom prst="rect">
            <a:avLst/>
          </a:prstGeom>
        </p:spPr>
        <p:txBody>
          <a:bodyPr vert="horz" lIns="91434" tIns="45717" rIns="91434" bIns="45717" rtlCol="0" anchor="ctr"/>
          <a:lstStyle>
            <a:lvl1pPr algn="r">
              <a:defRPr sz="1200">
                <a:solidFill>
                  <a:schemeClr val="bg1"/>
                </a:solidFill>
              </a:defRPr>
            </a:lvl1pPr>
          </a:lstStyle>
          <a:p>
            <a:fld id="{8A0BAB59-E1FB-40DE-BF54-BC3526BEF81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040730105"/>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1" y="771224"/>
            <a:ext cx="7152434" cy="760049"/>
          </a:xfrm>
        </p:spPr>
        <p:txBody>
          <a:bodyPr>
            <a:normAutofit/>
          </a:bodyPr>
          <a:lstStyle>
            <a:lvl1pPr algn="l">
              <a:defRPr sz="3600">
                <a:solidFill>
                  <a:schemeClr val="bg1"/>
                </a:solidFill>
              </a:defRPr>
            </a:lvl1pPr>
          </a:lstStyle>
          <a:p>
            <a:r>
              <a:rPr lang="en-US" dirty="0" smtClean="0"/>
              <a:t>CLICK TO EDIT MASTER TITLE STYLE</a:t>
            </a:r>
            <a:endParaRPr lang="en-US" dirty="0"/>
          </a:p>
        </p:txBody>
      </p:sp>
      <p:pic>
        <p:nvPicPr>
          <p:cNvPr id="6" name="Picture 5" descr="Decorative geometric patter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871140"/>
          </a:xfrm>
          <a:prstGeom prst="rect">
            <a:avLst/>
          </a:prstGeom>
          <a:noFill/>
        </p:spPr>
      </p:pic>
      <p:sp>
        <p:nvSpPr>
          <p:cNvPr id="9" name="Title 1"/>
          <p:cNvSpPr txBox="1">
            <a:spLocks/>
          </p:cNvSpPr>
          <p:nvPr userDrawn="1"/>
        </p:nvSpPr>
        <p:spPr>
          <a:xfrm>
            <a:off x="0" y="775879"/>
            <a:ext cx="9144000" cy="712308"/>
          </a:xfrm>
          <a:prstGeom prst="rect">
            <a:avLst/>
          </a:prstGeom>
          <a:solidFill>
            <a:schemeClr val="accent1"/>
          </a:solidFill>
        </p:spPr>
        <p:txBody>
          <a:bodyPr vert="horz" lIns="91434" tIns="45717" rIns="91434" bIns="45717" rtlCol="0" anchor="ctr">
            <a:normAutofit/>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a:defRPr/>
            </a:pPr>
            <a:endParaRPr lang="en-US" altLang="en-US" sz="1600" dirty="0" smtClean="0">
              <a:solidFill>
                <a:prstClr val="white"/>
              </a:solidFill>
            </a:endParaRPr>
          </a:p>
        </p:txBody>
      </p:sp>
      <p:pic>
        <p:nvPicPr>
          <p:cNvPr id="7" name="Picture 6" descr="Decorative blue 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871141"/>
            <a:ext cx="9144000" cy="276279"/>
          </a:xfrm>
          <a:prstGeom prst="rect">
            <a:avLst/>
          </a:prstGeom>
        </p:spPr>
      </p:pic>
      <p:pic>
        <p:nvPicPr>
          <p:cNvPr id="4" name="Picture 3" descr="Oregon Department of Education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611" y="40172"/>
            <a:ext cx="1972448" cy="735684"/>
          </a:xfrm>
          <a:prstGeom prst="rect">
            <a:avLst/>
          </a:prstGeom>
        </p:spPr>
      </p:pic>
      <p:sp>
        <p:nvSpPr>
          <p:cNvPr id="8" name="Slide Number Placeholder 3"/>
          <p:cNvSpPr>
            <a:spLocks noGrp="1"/>
          </p:cNvSpPr>
          <p:nvPr>
            <p:ph type="sldNum" sz="quarter" idx="4"/>
          </p:nvPr>
        </p:nvSpPr>
        <p:spPr>
          <a:xfrm>
            <a:off x="6457950" y="4869405"/>
            <a:ext cx="2057400" cy="273844"/>
          </a:xfrm>
          <a:prstGeom prst="rect">
            <a:avLst/>
          </a:prstGeom>
        </p:spPr>
        <p:txBody>
          <a:bodyPr vert="horz" lIns="91434" tIns="45717" rIns="91434" bIns="45717" rtlCol="0" anchor="ctr"/>
          <a:lstStyle>
            <a:lvl1pPr algn="r">
              <a:defRPr sz="1200">
                <a:solidFill>
                  <a:schemeClr val="bg1"/>
                </a:solidFill>
              </a:defRPr>
            </a:lvl1pPr>
          </a:lstStyle>
          <a:p>
            <a:fld id="{8A0BAB59-E1FB-40DE-BF54-BC3526BEF81F}" type="slidenum">
              <a:rPr lang="en-US" smtClean="0">
                <a:solidFill>
                  <a:prstClr val="white"/>
                </a:solidFill>
              </a:rPr>
              <a:pPr/>
              <a:t>‹#›</a:t>
            </a:fld>
            <a:endParaRPr lang="en-US">
              <a:solidFill>
                <a:prstClr val="white"/>
              </a:solidFill>
            </a:endParaRPr>
          </a:p>
        </p:txBody>
      </p:sp>
      <p:sp>
        <p:nvSpPr>
          <p:cNvPr id="11" name="Subtitle 2"/>
          <p:cNvSpPr>
            <a:spLocks noGrp="1"/>
          </p:cNvSpPr>
          <p:nvPr>
            <p:ph type="subTitle" idx="1"/>
          </p:nvPr>
        </p:nvSpPr>
        <p:spPr>
          <a:xfrm>
            <a:off x="989091" y="2107370"/>
            <a:ext cx="6858000" cy="1241822"/>
          </a:xfrm>
        </p:spPr>
        <p:txBody>
          <a:bodyPr/>
          <a:lstStyle>
            <a:lvl1pPr marL="0" indent="0" algn="ctr">
              <a:buNone/>
              <a:defRPr sz="2400"/>
            </a:lvl1pPr>
            <a:lvl2pPr marL="457154" indent="0" algn="ctr">
              <a:buNone/>
              <a:defRPr sz="2000"/>
            </a:lvl2pPr>
            <a:lvl3pPr marL="914309" indent="0" algn="ctr">
              <a:buNone/>
              <a:defRPr sz="1800"/>
            </a:lvl3pPr>
            <a:lvl4pPr marL="1371464" indent="0" algn="ctr">
              <a:buNone/>
              <a:defRPr sz="1600"/>
            </a:lvl4pPr>
            <a:lvl5pPr marL="1828619" indent="0" algn="ctr">
              <a:buNone/>
              <a:defRPr sz="1600"/>
            </a:lvl5pPr>
            <a:lvl6pPr marL="2285772"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104148292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679825" y="69897"/>
            <a:ext cx="6400800" cy="643066"/>
          </a:xfrm>
        </p:spPr>
        <p:txBody>
          <a:bodyPr>
            <a:noAutofit/>
          </a:bodyPr>
          <a:lstStyle>
            <a:lvl1pPr algn="r">
              <a:defRPr sz="32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89091" y="2107370"/>
            <a:ext cx="6858000" cy="1241822"/>
          </a:xfrm>
        </p:spPr>
        <p:txBody>
          <a:bodyPr/>
          <a:lstStyle>
            <a:lvl1pPr marL="0" indent="0" algn="ctr">
              <a:buNone/>
              <a:defRPr sz="2400"/>
            </a:lvl1pPr>
            <a:lvl2pPr marL="457154" indent="0" algn="ctr">
              <a:buNone/>
              <a:defRPr sz="2000"/>
            </a:lvl2pPr>
            <a:lvl3pPr marL="914309" indent="0" algn="ctr">
              <a:buNone/>
              <a:defRPr sz="1800"/>
            </a:lvl3pPr>
            <a:lvl4pPr marL="1371464" indent="0" algn="ctr">
              <a:buNone/>
              <a:defRPr sz="1600"/>
            </a:lvl4pPr>
            <a:lvl5pPr marL="1828619" indent="0" algn="ctr">
              <a:buNone/>
              <a:defRPr sz="1600"/>
            </a:lvl5pPr>
            <a:lvl6pPr marL="2285772"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en-US" smtClean="0"/>
              <a:t>Click to edit Master subtitle style</a:t>
            </a:r>
            <a:endParaRPr lang="en-US" dirty="0"/>
          </a:p>
        </p:txBody>
      </p:sp>
      <p:sp>
        <p:nvSpPr>
          <p:cNvPr id="5" name="Slide Number Placeholder 3"/>
          <p:cNvSpPr>
            <a:spLocks noGrp="1"/>
          </p:cNvSpPr>
          <p:nvPr>
            <p:ph type="sldNum" sz="quarter" idx="4"/>
          </p:nvPr>
        </p:nvSpPr>
        <p:spPr>
          <a:xfrm>
            <a:off x="6457950" y="4869405"/>
            <a:ext cx="2057400" cy="273844"/>
          </a:xfrm>
          <a:prstGeom prst="rect">
            <a:avLst/>
          </a:prstGeom>
        </p:spPr>
        <p:txBody>
          <a:bodyPr vert="horz" lIns="91434" tIns="45717" rIns="91434" bIns="45717" rtlCol="0" anchor="ctr"/>
          <a:lstStyle>
            <a:lvl1pPr algn="r">
              <a:defRPr sz="1200">
                <a:solidFill>
                  <a:schemeClr val="bg1"/>
                </a:solidFill>
              </a:defRPr>
            </a:lvl1pPr>
          </a:lstStyle>
          <a:p>
            <a:fld id="{8A0BAB59-E1FB-40DE-BF54-BC3526BEF81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56906496"/>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679825" y="69897"/>
            <a:ext cx="6400800" cy="643066"/>
          </a:xfrm>
        </p:spPr>
        <p:txBody>
          <a:bodyPr>
            <a:noAutofit/>
          </a:bodyPr>
          <a:lstStyle>
            <a:lvl1pPr algn="r">
              <a:defRPr sz="32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92024" y="2061185"/>
            <a:ext cx="7886700" cy="206228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4"/>
          </p:nvPr>
        </p:nvSpPr>
        <p:spPr>
          <a:xfrm>
            <a:off x="6457950" y="4869405"/>
            <a:ext cx="2057400" cy="273844"/>
          </a:xfrm>
          <a:prstGeom prst="rect">
            <a:avLst/>
          </a:prstGeom>
        </p:spPr>
        <p:txBody>
          <a:bodyPr vert="horz" lIns="91434" tIns="45717" rIns="91434" bIns="45717" rtlCol="0" anchor="ctr"/>
          <a:lstStyle>
            <a:lvl1pPr algn="r">
              <a:defRPr sz="1200">
                <a:solidFill>
                  <a:schemeClr val="bg1"/>
                </a:solidFill>
              </a:defRPr>
            </a:lvl1pPr>
          </a:lstStyle>
          <a:p>
            <a:fld id="{8A0BAB59-E1FB-40DE-BF54-BC3526BEF81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540047619"/>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679825" y="69897"/>
            <a:ext cx="6400800" cy="643066"/>
          </a:xfrm>
        </p:spPr>
        <p:txBody>
          <a:bodyPr>
            <a:noAutofit/>
          </a:bodyPr>
          <a:lstStyle>
            <a:lvl1pPr algn="r">
              <a:defRPr sz="32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55811" y="1918592"/>
            <a:ext cx="3886200" cy="206228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6311" y="1918592"/>
            <a:ext cx="3886200" cy="206228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3"/>
          <p:cNvSpPr>
            <a:spLocks noGrp="1"/>
          </p:cNvSpPr>
          <p:nvPr>
            <p:ph type="sldNum" sz="quarter" idx="4"/>
          </p:nvPr>
        </p:nvSpPr>
        <p:spPr>
          <a:xfrm>
            <a:off x="6457950" y="4869405"/>
            <a:ext cx="2057400" cy="273844"/>
          </a:xfrm>
          <a:prstGeom prst="rect">
            <a:avLst/>
          </a:prstGeom>
        </p:spPr>
        <p:txBody>
          <a:bodyPr vert="horz" lIns="91434" tIns="45717" rIns="91434" bIns="45717" rtlCol="0" anchor="ctr"/>
          <a:lstStyle>
            <a:lvl1pPr algn="r">
              <a:defRPr sz="1200">
                <a:solidFill>
                  <a:schemeClr val="bg1"/>
                </a:solidFill>
              </a:defRPr>
            </a:lvl1pPr>
          </a:lstStyle>
          <a:p>
            <a:fld id="{8A0BAB59-E1FB-40DE-BF54-BC3526BEF81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8984991"/>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679825" y="69897"/>
            <a:ext cx="6400800" cy="643066"/>
          </a:xfrm>
        </p:spPr>
        <p:txBody>
          <a:bodyPr>
            <a:noAutofit/>
          </a:bodyPr>
          <a:lstStyle>
            <a:lvl1pPr algn="r">
              <a:defRPr sz="32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84575" y="1853580"/>
            <a:ext cx="3868340" cy="617934"/>
          </a:xfrm>
        </p:spPr>
        <p:txBody>
          <a:bodyPr anchor="b"/>
          <a:lstStyle>
            <a:lvl1pPr marL="0" indent="0">
              <a:buNone/>
              <a:defRPr sz="2400" b="1"/>
            </a:lvl1pPr>
            <a:lvl2pPr marL="457154" indent="0">
              <a:buNone/>
              <a:defRPr sz="2000" b="1"/>
            </a:lvl2pPr>
            <a:lvl3pPr marL="914309"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smtClean="0"/>
              <a:t>Edit Master text styles</a:t>
            </a:r>
          </a:p>
        </p:txBody>
      </p:sp>
      <p:sp>
        <p:nvSpPr>
          <p:cNvPr id="4" name="Content Placeholder 3"/>
          <p:cNvSpPr>
            <a:spLocks noGrp="1"/>
          </p:cNvSpPr>
          <p:nvPr>
            <p:ph sz="half" idx="2"/>
          </p:nvPr>
        </p:nvSpPr>
        <p:spPr>
          <a:xfrm>
            <a:off x="584575" y="2529703"/>
            <a:ext cx="3868340" cy="168016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583885" y="1853580"/>
            <a:ext cx="3887391" cy="617934"/>
          </a:xfrm>
        </p:spPr>
        <p:txBody>
          <a:bodyPr anchor="b"/>
          <a:lstStyle>
            <a:lvl1pPr marL="0" indent="0">
              <a:buNone/>
              <a:defRPr sz="2400" b="1"/>
            </a:lvl1pPr>
            <a:lvl2pPr marL="457154" indent="0">
              <a:buNone/>
              <a:defRPr sz="2000" b="1"/>
            </a:lvl2pPr>
            <a:lvl3pPr marL="914309"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583885" y="2529703"/>
            <a:ext cx="3887391" cy="168016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3"/>
          <p:cNvSpPr>
            <a:spLocks noGrp="1"/>
          </p:cNvSpPr>
          <p:nvPr>
            <p:ph type="sldNum" sz="quarter" idx="10"/>
          </p:nvPr>
        </p:nvSpPr>
        <p:spPr>
          <a:xfrm>
            <a:off x="6457950" y="4869405"/>
            <a:ext cx="2057400" cy="273844"/>
          </a:xfrm>
          <a:prstGeom prst="rect">
            <a:avLst/>
          </a:prstGeom>
        </p:spPr>
        <p:txBody>
          <a:bodyPr vert="horz" lIns="91434" tIns="45717" rIns="91434" bIns="45717" rtlCol="0" anchor="ctr"/>
          <a:lstStyle>
            <a:lvl1pPr algn="r">
              <a:defRPr sz="1200">
                <a:solidFill>
                  <a:schemeClr val="bg1"/>
                </a:solidFill>
              </a:defRPr>
            </a:lvl1pPr>
          </a:lstStyle>
          <a:p>
            <a:fld id="{8A0BAB59-E1FB-40DE-BF54-BC3526BEF81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18333752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881838" y="83688"/>
            <a:ext cx="7152434" cy="760049"/>
          </a:xfrm>
        </p:spPr>
        <p:txBody>
          <a:bodyPr>
            <a:normAutofit/>
          </a:bodyPr>
          <a:lstStyle>
            <a:lvl1pPr algn="r">
              <a:defRPr sz="3600">
                <a:solidFill>
                  <a:schemeClr val="tx1"/>
                </a:solidFill>
              </a:defRPr>
            </a:lvl1pPr>
          </a:lstStyle>
          <a:p>
            <a:r>
              <a:rPr lang="en-US" dirty="0" smtClean="0"/>
              <a:t>CLICK TO EDIT MASTER TITLE STYLE</a:t>
            </a:r>
            <a:endParaRPr lang="en-US" dirty="0"/>
          </a:p>
        </p:txBody>
      </p:sp>
      <p:pic>
        <p:nvPicPr>
          <p:cNvPr id="6" name="Picture 5" descr="Decorative geometric patter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871140"/>
          </a:xfrm>
          <a:prstGeom prst="rect">
            <a:avLst/>
          </a:prstGeom>
          <a:noFill/>
        </p:spPr>
      </p:pic>
      <p:pic>
        <p:nvPicPr>
          <p:cNvPr id="7" name="Picture 6" descr="Decorative blue 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871141"/>
            <a:ext cx="9144000" cy="276279"/>
          </a:xfrm>
          <a:prstGeom prst="rect">
            <a:avLst/>
          </a:prstGeom>
        </p:spPr>
      </p:pic>
      <p:pic>
        <p:nvPicPr>
          <p:cNvPr id="4" name="Picture 3" descr="Oregon Department of Education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611" y="40172"/>
            <a:ext cx="1972448" cy="735684"/>
          </a:xfrm>
          <a:prstGeom prst="rect">
            <a:avLst/>
          </a:prstGeom>
        </p:spPr>
      </p:pic>
      <p:sp>
        <p:nvSpPr>
          <p:cNvPr id="8" name="Slide Number Placeholder 3"/>
          <p:cNvSpPr>
            <a:spLocks noGrp="1"/>
          </p:cNvSpPr>
          <p:nvPr>
            <p:ph type="sldNum" sz="quarter" idx="4"/>
          </p:nvPr>
        </p:nvSpPr>
        <p:spPr>
          <a:xfrm>
            <a:off x="6457950" y="4869405"/>
            <a:ext cx="2057400" cy="273844"/>
          </a:xfrm>
          <a:prstGeom prst="rect">
            <a:avLst/>
          </a:prstGeom>
        </p:spPr>
        <p:txBody>
          <a:bodyPr vert="horz" lIns="91434" tIns="45717" rIns="91434" bIns="45717" rtlCol="0" anchor="ctr"/>
          <a:lstStyle>
            <a:lvl1pPr algn="r">
              <a:defRPr sz="1200">
                <a:solidFill>
                  <a:schemeClr val="bg1"/>
                </a:solidFill>
              </a:defRPr>
            </a:lvl1pPr>
          </a:lstStyle>
          <a:p>
            <a:fld id="{8A0BAB59-E1FB-40DE-BF54-BC3526BEF81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84821558"/>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3_Blank">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20178" y="103911"/>
            <a:ext cx="8924544" cy="595187"/>
          </a:xfrm>
        </p:spPr>
        <p:txBody>
          <a:bodyPr>
            <a:normAutofit/>
          </a:bodyPr>
          <a:lstStyle>
            <a:lvl1pPr algn="l">
              <a:defRPr sz="3600">
                <a:solidFill>
                  <a:schemeClr val="tx1"/>
                </a:solidFill>
              </a:defRPr>
            </a:lvl1pPr>
          </a:lstStyle>
          <a:p>
            <a:r>
              <a:rPr lang="en-US" dirty="0" smtClean="0"/>
              <a:t>CLICK TO EDIT MASTER TITLE STYLE</a:t>
            </a:r>
            <a:endParaRPr lang="en-US" dirty="0"/>
          </a:p>
        </p:txBody>
      </p:sp>
      <p:pic>
        <p:nvPicPr>
          <p:cNvPr id="8" name="Picture 7" descr="Decorative geometric patter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871140"/>
          </a:xfrm>
          <a:prstGeom prst="rect">
            <a:avLst/>
          </a:prstGeom>
          <a:noFill/>
        </p:spPr>
      </p:pic>
      <p:pic>
        <p:nvPicPr>
          <p:cNvPr id="7" name="Picture 6" descr="Decorative blue 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871141"/>
            <a:ext cx="9144000" cy="276279"/>
          </a:xfrm>
          <a:prstGeom prst="rect">
            <a:avLst/>
          </a:prstGeom>
        </p:spPr>
      </p:pic>
      <p:pic>
        <p:nvPicPr>
          <p:cNvPr id="4" name="Picture 3" descr="Oregon Department of Education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71552" y="4195712"/>
            <a:ext cx="1972448" cy="735684"/>
          </a:xfrm>
          <a:prstGeom prst="rect">
            <a:avLst/>
          </a:prstGeom>
        </p:spPr>
      </p:pic>
      <p:sp>
        <p:nvSpPr>
          <p:cNvPr id="6" name="Slide Number Placeholder 3"/>
          <p:cNvSpPr>
            <a:spLocks noGrp="1"/>
          </p:cNvSpPr>
          <p:nvPr>
            <p:ph type="sldNum" sz="quarter" idx="4"/>
          </p:nvPr>
        </p:nvSpPr>
        <p:spPr>
          <a:xfrm>
            <a:off x="6457950" y="4869405"/>
            <a:ext cx="2057400" cy="273844"/>
          </a:xfrm>
          <a:prstGeom prst="rect">
            <a:avLst/>
          </a:prstGeom>
        </p:spPr>
        <p:txBody>
          <a:bodyPr vert="horz" lIns="91434" tIns="45717" rIns="91434" bIns="45717" rtlCol="0" anchor="ctr"/>
          <a:lstStyle>
            <a:lvl1pPr algn="r">
              <a:defRPr sz="1200">
                <a:solidFill>
                  <a:schemeClr val="bg1"/>
                </a:solidFill>
              </a:defRPr>
            </a:lvl1pPr>
          </a:lstStyle>
          <a:p>
            <a:fld id="{8A0BAB59-E1FB-40DE-BF54-BC3526BEF81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8256095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accent1"/>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881838" y="83688"/>
            <a:ext cx="7152434" cy="760049"/>
          </a:xfrm>
        </p:spPr>
        <p:txBody>
          <a:bodyPr>
            <a:normAutofit/>
          </a:bodyPr>
          <a:lstStyle>
            <a:lvl1pPr algn="r">
              <a:defRPr sz="3600">
                <a:solidFill>
                  <a:schemeClr val="bg1"/>
                </a:solidFill>
              </a:defRPr>
            </a:lvl1pPr>
          </a:lstStyle>
          <a:p>
            <a:r>
              <a:rPr lang="en-US" dirty="0" smtClean="0"/>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611" y="40175"/>
            <a:ext cx="1972448" cy="735683"/>
          </a:xfrm>
          <a:prstGeom prst="rect">
            <a:avLst/>
          </a:prstGeom>
        </p:spPr>
      </p:pic>
      <p:sp>
        <p:nvSpPr>
          <p:cNvPr id="5" name="Slide Number Placeholder 3"/>
          <p:cNvSpPr>
            <a:spLocks noGrp="1"/>
          </p:cNvSpPr>
          <p:nvPr>
            <p:ph type="sldNum" sz="quarter" idx="4"/>
          </p:nvPr>
        </p:nvSpPr>
        <p:spPr>
          <a:xfrm>
            <a:off x="6457950" y="4869405"/>
            <a:ext cx="2057400" cy="273844"/>
          </a:xfrm>
          <a:prstGeom prst="rect">
            <a:avLst/>
          </a:prstGeom>
        </p:spPr>
        <p:txBody>
          <a:bodyPr vert="horz" lIns="91434" tIns="45717" rIns="91434" bIns="45717" rtlCol="0" anchor="ctr"/>
          <a:lstStyle>
            <a:lvl1pPr algn="r">
              <a:defRPr sz="1200">
                <a:solidFill>
                  <a:schemeClr val="bg1"/>
                </a:solidFill>
              </a:defRPr>
            </a:lvl1pPr>
          </a:lstStyle>
          <a:p>
            <a:fld id="{8A0BAB59-E1FB-40DE-BF54-BC3526BEF81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26230424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3657600" cy="479822"/>
          </a:xfrm>
        </p:spPr>
        <p:txBody>
          <a:bodyPr anchor="b">
            <a:noAutofit/>
          </a:bodyPr>
          <a:lstStyle>
            <a:lvl1pPr marL="0" indent="0" algn="ctr">
              <a:buNone/>
              <a:defRPr sz="2000" b="1">
                <a:solidFill>
                  <a:schemeClr val="tx2"/>
                </a:solidFill>
              </a:defRPr>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3657600"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151335"/>
            <a:ext cx="3657600" cy="479822"/>
          </a:xfrm>
        </p:spPr>
        <p:txBody>
          <a:bodyPr anchor="b">
            <a:noAutofit/>
          </a:bodyPr>
          <a:lstStyle>
            <a:lvl1pPr marL="0" indent="0" algn="ctr">
              <a:buNone/>
              <a:defRPr sz="2000" b="1">
                <a:solidFill>
                  <a:schemeClr val="tx2"/>
                </a:solidFill>
              </a:defRPr>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1631156"/>
            <a:ext cx="3657600"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1DCD80-87A5-4700-8EF3-8495415268E3}" type="datetimeFigureOut">
              <a:rPr lang="en-US" smtClean="0"/>
              <a:t>7/7/2021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318B71-7BCE-4450-9B9D-8369B72E3036}"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711852" y="83688"/>
            <a:ext cx="6322423" cy="760049"/>
          </a:xfrm>
        </p:spPr>
        <p:txBody>
          <a:bodyPr>
            <a:normAutofit/>
          </a:bodyPr>
          <a:lstStyle>
            <a:lvl1pPr algn="ctr">
              <a:defRPr sz="3600">
                <a:solidFill>
                  <a:schemeClr val="bg1"/>
                </a:solidFill>
              </a:defRPr>
            </a:lvl1pPr>
          </a:lstStyle>
          <a:p>
            <a:r>
              <a:rPr lang="en-US" dirty="0" smtClean="0"/>
              <a:t>CLICK TO EDIT MASTER STYLE</a:t>
            </a:r>
            <a:endParaRPr lang="en-US" dirty="0"/>
          </a:p>
        </p:txBody>
      </p:sp>
      <p:sp>
        <p:nvSpPr>
          <p:cNvPr id="3" name="Content Placeholder 2"/>
          <p:cNvSpPr>
            <a:spLocks noGrp="1"/>
          </p:cNvSpPr>
          <p:nvPr>
            <p:ph idx="1"/>
          </p:nvPr>
        </p:nvSpPr>
        <p:spPr>
          <a:xfrm>
            <a:off x="3887391" y="1494626"/>
            <a:ext cx="4629150" cy="2901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694779"/>
            <a:ext cx="2949178" cy="1706965"/>
          </a:xfrm>
        </p:spPr>
        <p:txBody>
          <a:bodyPr/>
          <a:lstStyle>
            <a:lvl1pPr marL="0" indent="0">
              <a:buNone/>
              <a:defRPr sz="1600"/>
            </a:lvl1pPr>
            <a:lvl2pPr marL="457154" indent="0">
              <a:buNone/>
              <a:defRPr sz="1400"/>
            </a:lvl2pPr>
            <a:lvl3pPr marL="914309" indent="0">
              <a:buNone/>
              <a:defRPr sz="1200"/>
            </a:lvl3pPr>
            <a:lvl4pPr marL="1371464" indent="0">
              <a:buNone/>
              <a:defRPr sz="1000"/>
            </a:lvl4pPr>
            <a:lvl5pPr marL="1828619" indent="0">
              <a:buNone/>
              <a:defRPr sz="1000"/>
            </a:lvl5pPr>
            <a:lvl6pPr marL="2285772" indent="0">
              <a:buNone/>
              <a:defRPr sz="1000"/>
            </a:lvl6pPr>
            <a:lvl7pPr marL="2742926" indent="0">
              <a:buNone/>
              <a:defRPr sz="1000"/>
            </a:lvl7pPr>
            <a:lvl8pPr marL="3200080" indent="0">
              <a:buNone/>
              <a:defRPr sz="1000"/>
            </a:lvl8pPr>
            <a:lvl9pPr marL="3657235" indent="0">
              <a:buNone/>
              <a:defRPr sz="1000"/>
            </a:lvl9pPr>
          </a:lstStyle>
          <a:p>
            <a:pPr lvl="0"/>
            <a:r>
              <a:rPr lang="en-US" smtClean="0"/>
              <a:t>Edit Master text styles</a:t>
            </a:r>
          </a:p>
        </p:txBody>
      </p:sp>
      <p:sp>
        <p:nvSpPr>
          <p:cNvPr id="5" name="Slide Number Placeholder 3"/>
          <p:cNvSpPr>
            <a:spLocks noGrp="1"/>
          </p:cNvSpPr>
          <p:nvPr>
            <p:ph type="sldNum" sz="quarter" idx="4"/>
          </p:nvPr>
        </p:nvSpPr>
        <p:spPr>
          <a:xfrm>
            <a:off x="6457950" y="4869405"/>
            <a:ext cx="2057400" cy="273844"/>
          </a:xfrm>
          <a:prstGeom prst="rect">
            <a:avLst/>
          </a:prstGeom>
        </p:spPr>
        <p:txBody>
          <a:bodyPr vert="horz" lIns="91434" tIns="45717" rIns="91434" bIns="45717" rtlCol="0" anchor="ctr"/>
          <a:lstStyle>
            <a:lvl1pPr algn="r">
              <a:defRPr sz="1200">
                <a:solidFill>
                  <a:schemeClr val="bg1"/>
                </a:solidFill>
              </a:defRPr>
            </a:lvl1pPr>
          </a:lstStyle>
          <a:p>
            <a:fld id="{8A0BAB59-E1FB-40DE-BF54-BC3526BEF81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25758900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711852" y="83688"/>
            <a:ext cx="6322423" cy="760049"/>
          </a:xfrm>
        </p:spPr>
        <p:txBody>
          <a:bodyPr>
            <a:normAutofit/>
          </a:bodyPr>
          <a:lstStyle>
            <a:lvl1pPr algn="ctr">
              <a:defRPr sz="3600">
                <a:solidFill>
                  <a:schemeClr val="bg1"/>
                </a:solidFill>
              </a:defRPr>
            </a:lvl1pPr>
          </a:lstStyle>
          <a:p>
            <a:r>
              <a:rPr lang="en-US" dirty="0" smtClean="0"/>
              <a:t>CLICK TO EDIT MASTER STYLE</a:t>
            </a:r>
            <a:endParaRPr lang="en-US" dirty="0"/>
          </a:p>
        </p:txBody>
      </p:sp>
      <p:sp>
        <p:nvSpPr>
          <p:cNvPr id="3" name="Picture Placeholder 2"/>
          <p:cNvSpPr>
            <a:spLocks noGrp="1"/>
          </p:cNvSpPr>
          <p:nvPr>
            <p:ph type="pic" idx="1"/>
          </p:nvPr>
        </p:nvSpPr>
        <p:spPr>
          <a:xfrm>
            <a:off x="3887391" y="1499865"/>
            <a:ext cx="4629150" cy="2895928"/>
          </a:xfrm>
        </p:spPr>
        <p:txBody>
          <a:bodyPr/>
          <a:lstStyle>
            <a:lvl1pPr marL="0" indent="0">
              <a:buNone/>
              <a:defRPr sz="3200"/>
            </a:lvl1pPr>
            <a:lvl2pPr marL="457154" indent="0">
              <a:buNone/>
              <a:defRPr sz="2800"/>
            </a:lvl2pPr>
            <a:lvl3pPr marL="914309"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29841" y="2710485"/>
            <a:ext cx="2949178" cy="1685309"/>
          </a:xfrm>
        </p:spPr>
        <p:txBody>
          <a:bodyPr/>
          <a:lstStyle>
            <a:lvl1pPr marL="0" indent="0">
              <a:buNone/>
              <a:defRPr sz="1600"/>
            </a:lvl1pPr>
            <a:lvl2pPr marL="457154" indent="0">
              <a:buNone/>
              <a:defRPr sz="1400"/>
            </a:lvl2pPr>
            <a:lvl3pPr marL="914309" indent="0">
              <a:buNone/>
              <a:defRPr sz="1200"/>
            </a:lvl3pPr>
            <a:lvl4pPr marL="1371464" indent="0">
              <a:buNone/>
              <a:defRPr sz="1000"/>
            </a:lvl4pPr>
            <a:lvl5pPr marL="1828619" indent="0">
              <a:buNone/>
              <a:defRPr sz="1000"/>
            </a:lvl5pPr>
            <a:lvl6pPr marL="2285772" indent="0">
              <a:buNone/>
              <a:defRPr sz="1000"/>
            </a:lvl6pPr>
            <a:lvl7pPr marL="2742926" indent="0">
              <a:buNone/>
              <a:defRPr sz="1000"/>
            </a:lvl7pPr>
            <a:lvl8pPr marL="3200080" indent="0">
              <a:buNone/>
              <a:defRPr sz="1000"/>
            </a:lvl8pPr>
            <a:lvl9pPr marL="3657235" indent="0">
              <a:buNone/>
              <a:defRPr sz="1000"/>
            </a:lvl9pPr>
          </a:lstStyle>
          <a:p>
            <a:pPr lvl="0"/>
            <a:r>
              <a:rPr lang="en-US" smtClean="0"/>
              <a:t>Edit Master text styles</a:t>
            </a:r>
          </a:p>
        </p:txBody>
      </p:sp>
      <p:sp>
        <p:nvSpPr>
          <p:cNvPr id="6" name="Slide Number Placeholder 3"/>
          <p:cNvSpPr>
            <a:spLocks noGrp="1"/>
          </p:cNvSpPr>
          <p:nvPr>
            <p:ph type="sldNum" sz="quarter" idx="4"/>
          </p:nvPr>
        </p:nvSpPr>
        <p:spPr>
          <a:xfrm>
            <a:off x="6457950" y="4869405"/>
            <a:ext cx="2057400" cy="273844"/>
          </a:xfrm>
          <a:prstGeom prst="rect">
            <a:avLst/>
          </a:prstGeom>
        </p:spPr>
        <p:txBody>
          <a:bodyPr vert="horz" lIns="91434" tIns="45717" rIns="91434" bIns="45717" rtlCol="0" anchor="ctr"/>
          <a:lstStyle>
            <a:lvl1pPr algn="r">
              <a:defRPr sz="1200">
                <a:solidFill>
                  <a:schemeClr val="bg1"/>
                </a:solidFill>
              </a:defRPr>
            </a:lvl1pPr>
          </a:lstStyle>
          <a:p>
            <a:fld id="{8A0BAB59-E1FB-40DE-BF54-BC3526BEF81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030443560"/>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7A9947-47E3-4445-AC28-0736DD22BF5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462346C5-6A51-4F36-ACF7-AF93A6911A70}"/>
              </a:ext>
            </a:extLst>
          </p:cNvPr>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D3E77087-ED74-48A7-8C45-D27ABE9AB811}"/>
              </a:ext>
            </a:extLst>
          </p:cNvPr>
          <p:cNvSpPr>
            <a:spLocks noGrp="1"/>
          </p:cNvSpPr>
          <p:nvPr>
            <p:ph type="dt" sz="half" idx="10"/>
          </p:nvPr>
        </p:nvSpPr>
        <p:spPr/>
        <p:txBody>
          <a:bodyPr/>
          <a:lstStyle/>
          <a:p>
            <a:fld id="{AF2D98D7-CA75-43A9-A4B1-1215DEE10274}" type="datetimeFigureOut">
              <a:rPr lang="en-US" smtClean="0">
                <a:solidFill>
                  <a:prstClr val="black">
                    <a:tint val="75000"/>
                  </a:prstClr>
                </a:solidFill>
              </a:rPr>
              <a:pPr/>
              <a:t>7/7/2021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C1A1ECC-F4E7-4634-8932-9FCD3948371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95F7BD4-F8ED-4500-9E3E-91D9E841B20B}"/>
              </a:ext>
            </a:extLst>
          </p:cNvPr>
          <p:cNvSpPr>
            <a:spLocks noGrp="1"/>
          </p:cNvSpPr>
          <p:nvPr>
            <p:ph type="sldNum" sz="quarter" idx="12"/>
          </p:nvPr>
        </p:nvSpPr>
        <p:spPr/>
        <p:txBody>
          <a:bodyPr/>
          <a:lstStyle/>
          <a:p>
            <a:fld id="{E85A4777-59AB-4507-A24A-15B3C5FF26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43506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219E31-9256-4EF9-8289-AB84D9D367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71644AD-E642-4D11-A2EF-555799A245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FD109EF-0F19-472F-BB8A-CDE3A3159082}"/>
              </a:ext>
            </a:extLst>
          </p:cNvPr>
          <p:cNvSpPr>
            <a:spLocks noGrp="1"/>
          </p:cNvSpPr>
          <p:nvPr>
            <p:ph type="dt" sz="half" idx="10"/>
          </p:nvPr>
        </p:nvSpPr>
        <p:spPr/>
        <p:txBody>
          <a:bodyPr/>
          <a:lstStyle/>
          <a:p>
            <a:fld id="{AF2D98D7-CA75-43A9-A4B1-1215DEE10274}" type="datetimeFigureOut">
              <a:rPr lang="en-US" smtClean="0">
                <a:solidFill>
                  <a:prstClr val="black">
                    <a:tint val="75000"/>
                  </a:prstClr>
                </a:solidFill>
              </a:rPr>
              <a:pPr/>
              <a:t>7/7/2021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DAA38C4-6DD2-434E-AE11-FD1B3C4E319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F6B23BE-0D5F-41D8-A82A-842A21168815}"/>
              </a:ext>
            </a:extLst>
          </p:cNvPr>
          <p:cNvSpPr>
            <a:spLocks noGrp="1"/>
          </p:cNvSpPr>
          <p:nvPr>
            <p:ph type="sldNum" sz="quarter" idx="12"/>
          </p:nvPr>
        </p:nvSpPr>
        <p:spPr/>
        <p:txBody>
          <a:bodyPr/>
          <a:lstStyle/>
          <a:p>
            <a:fld id="{E85A4777-59AB-4507-A24A-15B3C5FF26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57705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9349A7-8A3A-4A1F-B054-84F66D7B00B2}"/>
              </a:ext>
            </a:extLst>
          </p:cNvPr>
          <p:cNvSpPr>
            <a:spLocks noGrp="1"/>
          </p:cNvSpPr>
          <p:nvPr>
            <p:ph type="title"/>
          </p:nvPr>
        </p:nvSpPr>
        <p:spPr>
          <a:xfrm>
            <a:off x="623887" y="1282307"/>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B800BF76-912A-4FA9-91A1-715E8F631B48}"/>
              </a:ext>
            </a:extLst>
          </p:cNvPr>
          <p:cNvSpPr>
            <a:spLocks noGrp="1"/>
          </p:cNvSpPr>
          <p:nvPr>
            <p:ph type="body" idx="1"/>
          </p:nvPr>
        </p:nvSpPr>
        <p:spPr>
          <a:xfrm>
            <a:off x="623887"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C0B71FA-1010-4523-84D5-D4F904735F76}"/>
              </a:ext>
            </a:extLst>
          </p:cNvPr>
          <p:cNvSpPr>
            <a:spLocks noGrp="1"/>
          </p:cNvSpPr>
          <p:nvPr>
            <p:ph type="dt" sz="half" idx="10"/>
          </p:nvPr>
        </p:nvSpPr>
        <p:spPr/>
        <p:txBody>
          <a:bodyPr/>
          <a:lstStyle/>
          <a:p>
            <a:fld id="{AF2D98D7-CA75-43A9-A4B1-1215DEE10274}" type="datetimeFigureOut">
              <a:rPr lang="en-US" smtClean="0">
                <a:solidFill>
                  <a:prstClr val="black">
                    <a:tint val="75000"/>
                  </a:prstClr>
                </a:solidFill>
              </a:rPr>
              <a:pPr/>
              <a:t>7/7/2021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B8033A1-B25F-4553-95FB-AD1800FCF30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0850BD3-87C1-4A2F-AB50-4EE200B116C1}"/>
              </a:ext>
            </a:extLst>
          </p:cNvPr>
          <p:cNvSpPr>
            <a:spLocks noGrp="1"/>
          </p:cNvSpPr>
          <p:nvPr>
            <p:ph type="sldNum" sz="quarter" idx="12"/>
          </p:nvPr>
        </p:nvSpPr>
        <p:spPr/>
        <p:txBody>
          <a:bodyPr/>
          <a:lstStyle/>
          <a:p>
            <a:fld id="{E85A4777-59AB-4507-A24A-15B3C5FF26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85821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195378-A408-4700-A7D6-08A74B75D0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70BE237-3276-4816-8609-07E19D457982}"/>
              </a:ext>
            </a:extLst>
          </p:cNvPr>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5765CEF-EB94-4A45-A1A5-3C99CB1E591A}"/>
              </a:ext>
            </a:extLst>
          </p:cNvPr>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911DB7E4-C57D-4466-AB4C-9D42204E4371}"/>
              </a:ext>
            </a:extLst>
          </p:cNvPr>
          <p:cNvSpPr>
            <a:spLocks noGrp="1"/>
          </p:cNvSpPr>
          <p:nvPr>
            <p:ph type="dt" sz="half" idx="10"/>
          </p:nvPr>
        </p:nvSpPr>
        <p:spPr/>
        <p:txBody>
          <a:bodyPr/>
          <a:lstStyle/>
          <a:p>
            <a:fld id="{AF2D98D7-CA75-43A9-A4B1-1215DEE10274}" type="datetimeFigureOut">
              <a:rPr lang="en-US" smtClean="0">
                <a:solidFill>
                  <a:prstClr val="black">
                    <a:tint val="75000"/>
                  </a:prstClr>
                </a:solidFill>
              </a:rPr>
              <a:pPr/>
              <a:t>7/7/2021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60AF5A7B-FB73-4714-9595-13F80257FA5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980D92D7-053B-4F57-980C-CE99A8948291}"/>
              </a:ext>
            </a:extLst>
          </p:cNvPr>
          <p:cNvSpPr>
            <a:spLocks noGrp="1"/>
          </p:cNvSpPr>
          <p:nvPr>
            <p:ph type="sldNum" sz="quarter" idx="12"/>
          </p:nvPr>
        </p:nvSpPr>
        <p:spPr/>
        <p:txBody>
          <a:bodyPr/>
          <a:lstStyle/>
          <a:p>
            <a:fld id="{E85A4777-59AB-4507-A24A-15B3C5FF26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7904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9A61B8-C159-4147-9BA6-D1C171ACB44F}"/>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C5238A97-020F-4F0E-992D-C4F72959F150}"/>
              </a:ext>
            </a:extLst>
          </p:cNvPr>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CD427E0-3D6D-4B3A-866F-23D21DDAF08B}"/>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0467637-11E5-4F23-B095-DC95EE8BE712}"/>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D1D9AB4-B988-49CA-BA00-ECE07C9BB179}"/>
              </a:ext>
            </a:extLst>
          </p:cNvPr>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DCAC5A7-0659-436E-A849-5055CA9E0285}"/>
              </a:ext>
            </a:extLst>
          </p:cNvPr>
          <p:cNvSpPr>
            <a:spLocks noGrp="1"/>
          </p:cNvSpPr>
          <p:nvPr>
            <p:ph type="dt" sz="half" idx="10"/>
          </p:nvPr>
        </p:nvSpPr>
        <p:spPr/>
        <p:txBody>
          <a:bodyPr/>
          <a:lstStyle/>
          <a:p>
            <a:fld id="{AF2D98D7-CA75-43A9-A4B1-1215DEE10274}" type="datetimeFigureOut">
              <a:rPr lang="en-US" smtClean="0">
                <a:solidFill>
                  <a:prstClr val="black">
                    <a:tint val="75000"/>
                  </a:prstClr>
                </a:solidFill>
              </a:rPr>
              <a:pPr/>
              <a:t>7/7/2021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8989E240-185C-4A5B-AC49-BC43911823C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AAD54142-B1F0-4A48-AD44-43A6973E07FD}"/>
              </a:ext>
            </a:extLst>
          </p:cNvPr>
          <p:cNvSpPr>
            <a:spLocks noGrp="1"/>
          </p:cNvSpPr>
          <p:nvPr>
            <p:ph type="sldNum" sz="quarter" idx="12"/>
          </p:nvPr>
        </p:nvSpPr>
        <p:spPr/>
        <p:txBody>
          <a:bodyPr/>
          <a:lstStyle/>
          <a:p>
            <a:fld id="{E85A4777-59AB-4507-A24A-15B3C5FF26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79644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D05F4A-8560-4CB5-86AE-37AE7394C1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9DC1DED7-C55D-4B8F-BAEB-B7ABE4A443FD}"/>
              </a:ext>
            </a:extLst>
          </p:cNvPr>
          <p:cNvSpPr>
            <a:spLocks noGrp="1"/>
          </p:cNvSpPr>
          <p:nvPr>
            <p:ph type="dt" sz="half" idx="10"/>
          </p:nvPr>
        </p:nvSpPr>
        <p:spPr/>
        <p:txBody>
          <a:bodyPr/>
          <a:lstStyle/>
          <a:p>
            <a:fld id="{AF2D98D7-CA75-43A9-A4B1-1215DEE10274}" type="datetimeFigureOut">
              <a:rPr lang="en-US" smtClean="0">
                <a:solidFill>
                  <a:prstClr val="black">
                    <a:tint val="75000"/>
                  </a:prstClr>
                </a:solidFill>
              </a:rPr>
              <a:pPr/>
              <a:t>7/7/2021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59F2E523-B7B9-47CE-9103-70CFDE395EF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45E5472D-4015-4436-B03B-1894EBCD470D}"/>
              </a:ext>
            </a:extLst>
          </p:cNvPr>
          <p:cNvSpPr>
            <a:spLocks noGrp="1"/>
          </p:cNvSpPr>
          <p:nvPr>
            <p:ph type="sldNum" sz="quarter" idx="12"/>
          </p:nvPr>
        </p:nvSpPr>
        <p:spPr/>
        <p:txBody>
          <a:bodyPr/>
          <a:lstStyle/>
          <a:p>
            <a:fld id="{E85A4777-59AB-4507-A24A-15B3C5FF26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6360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AEAF8E0-C35A-423E-A178-8BFBF1D6589C}"/>
              </a:ext>
            </a:extLst>
          </p:cNvPr>
          <p:cNvSpPr>
            <a:spLocks noGrp="1"/>
          </p:cNvSpPr>
          <p:nvPr>
            <p:ph type="dt" sz="half" idx="10"/>
          </p:nvPr>
        </p:nvSpPr>
        <p:spPr/>
        <p:txBody>
          <a:bodyPr/>
          <a:lstStyle/>
          <a:p>
            <a:fld id="{AF2D98D7-CA75-43A9-A4B1-1215DEE10274}" type="datetimeFigureOut">
              <a:rPr lang="en-US" smtClean="0">
                <a:solidFill>
                  <a:prstClr val="black">
                    <a:tint val="75000"/>
                  </a:prstClr>
                </a:solidFill>
              </a:rPr>
              <a:pPr/>
              <a:t>7/7/2021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B42967CB-7019-4E8F-A2A8-EFFCA10DAF5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6623751A-8EE0-42C5-B467-D71B103DAD63}"/>
              </a:ext>
            </a:extLst>
          </p:cNvPr>
          <p:cNvSpPr>
            <a:spLocks noGrp="1"/>
          </p:cNvSpPr>
          <p:nvPr>
            <p:ph type="sldNum" sz="quarter" idx="12"/>
          </p:nvPr>
        </p:nvSpPr>
        <p:spPr/>
        <p:txBody>
          <a:bodyPr/>
          <a:lstStyle/>
          <a:p>
            <a:fld id="{E85A4777-59AB-4507-A24A-15B3C5FF26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04986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C06D6C-2359-4946-B355-3E639122896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C77F44E3-9368-4B61-AE40-3442162FD80E}"/>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018245D-8744-40AA-B771-BF2103FC5046}"/>
              </a:ext>
            </a:extLst>
          </p:cNvPr>
          <p:cNvSpPr>
            <a:spLocks noGrp="1"/>
          </p:cNvSpPr>
          <p:nvPr>
            <p:ph type="body" sz="half" idx="2"/>
          </p:nvPr>
        </p:nvSpPr>
        <p:spPr>
          <a:xfrm>
            <a:off x="629841" y="1543051"/>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Click to edit Master text styles</a:t>
            </a:r>
          </a:p>
        </p:txBody>
      </p:sp>
      <p:sp>
        <p:nvSpPr>
          <p:cNvPr id="5" name="Date Placeholder 4">
            <a:extLst>
              <a:ext uri="{FF2B5EF4-FFF2-40B4-BE49-F238E27FC236}">
                <a16:creationId xmlns="" xmlns:a16="http://schemas.microsoft.com/office/drawing/2014/main" id="{A088A34F-D50F-44F7-B108-13789083B3DE}"/>
              </a:ext>
            </a:extLst>
          </p:cNvPr>
          <p:cNvSpPr>
            <a:spLocks noGrp="1"/>
          </p:cNvSpPr>
          <p:nvPr>
            <p:ph type="dt" sz="half" idx="10"/>
          </p:nvPr>
        </p:nvSpPr>
        <p:spPr/>
        <p:txBody>
          <a:bodyPr/>
          <a:lstStyle/>
          <a:p>
            <a:fld id="{AF2D98D7-CA75-43A9-A4B1-1215DEE10274}" type="datetimeFigureOut">
              <a:rPr lang="en-US" smtClean="0">
                <a:solidFill>
                  <a:prstClr val="black">
                    <a:tint val="75000"/>
                  </a:prstClr>
                </a:solidFill>
              </a:rPr>
              <a:pPr/>
              <a:t>7/7/2021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414C9554-FCA7-440D-BC04-003837C8D33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B49A1E1-B3A4-4963-A713-226E666944EE}"/>
              </a:ext>
            </a:extLst>
          </p:cNvPr>
          <p:cNvSpPr>
            <a:spLocks noGrp="1"/>
          </p:cNvSpPr>
          <p:nvPr>
            <p:ph type="sldNum" sz="quarter" idx="12"/>
          </p:nvPr>
        </p:nvSpPr>
        <p:spPr/>
        <p:txBody>
          <a:bodyPr/>
          <a:lstStyle/>
          <a:p>
            <a:fld id="{E85A4777-59AB-4507-A24A-15B3C5FF26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4069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1DCD80-87A5-4700-8EF3-8495415268E3}" type="datetimeFigureOut">
              <a:rPr lang="en-US" smtClean="0"/>
              <a:t>7/7/2021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318B71-7BCE-4450-9B9D-8369B72E3036}"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16959D-4B85-43F9-BF39-659AE2EC6E4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65AF6673-8CBB-4999-BBBA-A1D942291947}"/>
              </a:ext>
            </a:extLst>
          </p:cNvPr>
          <p:cNvSpPr>
            <a:spLocks noGrp="1"/>
          </p:cNvSpPr>
          <p:nvPr>
            <p:ph type="pic" idx="1"/>
          </p:nvPr>
        </p:nvSpPr>
        <p:spPr>
          <a:xfrm>
            <a:off x="3887391" y="740570"/>
            <a:ext cx="4629150" cy="3655219"/>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endParaRPr lang="en-US"/>
          </a:p>
        </p:txBody>
      </p:sp>
      <p:sp>
        <p:nvSpPr>
          <p:cNvPr id="4" name="Text Placeholder 3">
            <a:extLst>
              <a:ext uri="{FF2B5EF4-FFF2-40B4-BE49-F238E27FC236}">
                <a16:creationId xmlns="" xmlns:a16="http://schemas.microsoft.com/office/drawing/2014/main" id="{3F8A9752-E5D7-4810-BE35-2DAB3835735A}"/>
              </a:ext>
            </a:extLst>
          </p:cNvPr>
          <p:cNvSpPr>
            <a:spLocks noGrp="1"/>
          </p:cNvSpPr>
          <p:nvPr>
            <p:ph type="body" sz="half" idx="2"/>
          </p:nvPr>
        </p:nvSpPr>
        <p:spPr>
          <a:xfrm>
            <a:off x="629841" y="1543051"/>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Click to edit Master text styles</a:t>
            </a:r>
          </a:p>
        </p:txBody>
      </p:sp>
      <p:sp>
        <p:nvSpPr>
          <p:cNvPr id="5" name="Date Placeholder 4">
            <a:extLst>
              <a:ext uri="{FF2B5EF4-FFF2-40B4-BE49-F238E27FC236}">
                <a16:creationId xmlns="" xmlns:a16="http://schemas.microsoft.com/office/drawing/2014/main" id="{8BE238FB-5FF7-46CA-881A-AA0DF2DF2971}"/>
              </a:ext>
            </a:extLst>
          </p:cNvPr>
          <p:cNvSpPr>
            <a:spLocks noGrp="1"/>
          </p:cNvSpPr>
          <p:nvPr>
            <p:ph type="dt" sz="half" idx="10"/>
          </p:nvPr>
        </p:nvSpPr>
        <p:spPr/>
        <p:txBody>
          <a:bodyPr/>
          <a:lstStyle/>
          <a:p>
            <a:fld id="{AF2D98D7-CA75-43A9-A4B1-1215DEE10274}" type="datetimeFigureOut">
              <a:rPr lang="en-US" smtClean="0">
                <a:solidFill>
                  <a:prstClr val="black">
                    <a:tint val="75000"/>
                  </a:prstClr>
                </a:solidFill>
              </a:rPr>
              <a:pPr/>
              <a:t>7/7/2021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7F7A2B6E-5A9C-4026-914C-2B6E93CC4B2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610E1A1-40F1-4E6F-AB18-FD7353106D44}"/>
              </a:ext>
            </a:extLst>
          </p:cNvPr>
          <p:cNvSpPr>
            <a:spLocks noGrp="1"/>
          </p:cNvSpPr>
          <p:nvPr>
            <p:ph type="sldNum" sz="quarter" idx="12"/>
          </p:nvPr>
        </p:nvSpPr>
        <p:spPr/>
        <p:txBody>
          <a:bodyPr/>
          <a:lstStyle/>
          <a:p>
            <a:fld id="{E85A4777-59AB-4507-A24A-15B3C5FF26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96624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D08C41-C2A5-4463-A65F-B97200F44B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AC033D9D-35EE-4DCC-A1AB-6686B9CF4E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88C0222-5257-4A7F-B7A6-BD8FB574ECDB}"/>
              </a:ext>
            </a:extLst>
          </p:cNvPr>
          <p:cNvSpPr>
            <a:spLocks noGrp="1"/>
          </p:cNvSpPr>
          <p:nvPr>
            <p:ph type="dt" sz="half" idx="10"/>
          </p:nvPr>
        </p:nvSpPr>
        <p:spPr/>
        <p:txBody>
          <a:bodyPr/>
          <a:lstStyle/>
          <a:p>
            <a:fld id="{AF2D98D7-CA75-43A9-A4B1-1215DEE10274}" type="datetimeFigureOut">
              <a:rPr lang="en-US" smtClean="0">
                <a:solidFill>
                  <a:prstClr val="black">
                    <a:tint val="75000"/>
                  </a:prstClr>
                </a:solidFill>
              </a:rPr>
              <a:pPr/>
              <a:t>7/7/2021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842EB50-8A24-44E6-9DAD-9A40F0AB933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A7F2C0E-8335-49F9-8DB9-DD47679D7865}"/>
              </a:ext>
            </a:extLst>
          </p:cNvPr>
          <p:cNvSpPr>
            <a:spLocks noGrp="1"/>
          </p:cNvSpPr>
          <p:nvPr>
            <p:ph type="sldNum" sz="quarter" idx="12"/>
          </p:nvPr>
        </p:nvSpPr>
        <p:spPr/>
        <p:txBody>
          <a:bodyPr/>
          <a:lstStyle/>
          <a:p>
            <a:fld id="{E85A4777-59AB-4507-A24A-15B3C5FF26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62332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9F7780E-995F-44EA-964A-8BB5089080A7}"/>
              </a:ext>
            </a:extLst>
          </p:cNvPr>
          <p:cNvSpPr>
            <a:spLocks noGrp="1"/>
          </p:cNvSpPr>
          <p:nvPr>
            <p:ph type="title" orient="vert"/>
          </p:nvPr>
        </p:nvSpPr>
        <p:spPr>
          <a:xfrm>
            <a:off x="6543676" y="273843"/>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1C0F540-DABB-4FD9-8115-C9874B433DFA}"/>
              </a:ext>
            </a:extLst>
          </p:cNvPr>
          <p:cNvSpPr>
            <a:spLocks noGrp="1"/>
          </p:cNvSpPr>
          <p:nvPr>
            <p:ph type="body" orient="vert" idx="1"/>
          </p:nvPr>
        </p:nvSpPr>
        <p:spPr>
          <a:xfrm>
            <a:off x="628652"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03E3D78-EBCB-4274-B290-AA8FE6690E54}"/>
              </a:ext>
            </a:extLst>
          </p:cNvPr>
          <p:cNvSpPr>
            <a:spLocks noGrp="1"/>
          </p:cNvSpPr>
          <p:nvPr>
            <p:ph type="dt" sz="half" idx="10"/>
          </p:nvPr>
        </p:nvSpPr>
        <p:spPr/>
        <p:txBody>
          <a:bodyPr/>
          <a:lstStyle/>
          <a:p>
            <a:fld id="{AF2D98D7-CA75-43A9-A4B1-1215DEE10274}" type="datetimeFigureOut">
              <a:rPr lang="en-US" smtClean="0">
                <a:solidFill>
                  <a:prstClr val="black">
                    <a:tint val="75000"/>
                  </a:prstClr>
                </a:solidFill>
              </a:rPr>
              <a:pPr/>
              <a:t>7/7/2021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B357997-111E-4597-B045-0C467F8E221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F109190-E933-46C5-AAB0-8AB273085A19}"/>
              </a:ext>
            </a:extLst>
          </p:cNvPr>
          <p:cNvSpPr>
            <a:spLocks noGrp="1"/>
          </p:cNvSpPr>
          <p:nvPr>
            <p:ph type="sldNum" sz="quarter" idx="12"/>
          </p:nvPr>
        </p:nvSpPr>
        <p:spPr/>
        <p:txBody>
          <a:bodyPr/>
          <a:lstStyle/>
          <a:p>
            <a:fld id="{E85A4777-59AB-4507-A24A-15B3C5FF26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56815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 Images">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5DD5D8A-E6C0-2B44-9DE3-92EDD833853C}"/>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 name="Title Placeholder 1">
            <a:extLst>
              <a:ext uri="{FF2B5EF4-FFF2-40B4-BE49-F238E27FC236}">
                <a16:creationId xmlns="" xmlns:a16="http://schemas.microsoft.com/office/drawing/2014/main" id="{C470708A-3B80-754D-8D7E-75BC5AB870A0}"/>
              </a:ext>
            </a:extLst>
          </p:cNvPr>
          <p:cNvSpPr>
            <a:spLocks noGrp="1"/>
          </p:cNvSpPr>
          <p:nvPr>
            <p:ph type="title"/>
          </p:nvPr>
        </p:nvSpPr>
        <p:spPr>
          <a:xfrm>
            <a:off x="4" y="1584634"/>
            <a:ext cx="9144001" cy="994172"/>
          </a:xfrm>
          <a:prstGeom prst="rect">
            <a:avLst/>
          </a:prstGeom>
        </p:spPr>
        <p:txBody>
          <a:bodyPr vert="horz" lIns="68576" tIns="34289" rIns="68576" bIns="34289" rtlCol="0" anchor="ctr">
            <a:normAutofit/>
          </a:bodyPr>
          <a:lstStyle>
            <a:lvl1pPr algn="ctr">
              <a:defRPr sz="3600" b="0" i="0">
                <a:latin typeface="+mn-lt"/>
              </a:defRPr>
            </a:lvl1pPr>
          </a:lstStyle>
          <a:p>
            <a:r>
              <a:rPr lang="en-US" dirty="0"/>
              <a:t>Click to edit Master title style</a:t>
            </a:r>
          </a:p>
        </p:txBody>
      </p:sp>
    </p:spTree>
    <p:extLst>
      <p:ext uri="{BB962C8B-B14F-4D97-AF65-F5344CB8AC3E}">
        <p14:creationId xmlns:p14="http://schemas.microsoft.com/office/powerpoint/2010/main" val="14939641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 Column w Image">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96FA3CD9-2F50-A844-89D6-A422CCDF2CC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2" name="Picture Placeholder 2">
            <a:extLst>
              <a:ext uri="{FF2B5EF4-FFF2-40B4-BE49-F238E27FC236}">
                <a16:creationId xmlns="" xmlns:a16="http://schemas.microsoft.com/office/drawing/2014/main" id="{9734182E-65EC-DB48-93C6-0999217B8C53}"/>
              </a:ext>
            </a:extLst>
          </p:cNvPr>
          <p:cNvSpPr>
            <a:spLocks noGrp="1"/>
          </p:cNvSpPr>
          <p:nvPr>
            <p:ph type="pic" idx="12"/>
          </p:nvPr>
        </p:nvSpPr>
        <p:spPr>
          <a:xfrm>
            <a:off x="3848696" y="1178216"/>
            <a:ext cx="4836315" cy="3296597"/>
          </a:xfrm>
        </p:spPr>
        <p:txBody>
          <a:bodyPr/>
          <a:lstStyle>
            <a:lvl1pPr marL="0" indent="0">
              <a:buNone/>
              <a:defRPr sz="1700"/>
            </a:lvl1pPr>
            <a:lvl2pPr marL="249606" indent="0">
              <a:buNone/>
              <a:defRPr sz="1500"/>
            </a:lvl2pPr>
            <a:lvl3pPr marL="499213" indent="0">
              <a:buNone/>
              <a:defRPr sz="1300"/>
            </a:lvl3pPr>
            <a:lvl4pPr marL="748817" indent="0">
              <a:buNone/>
              <a:defRPr sz="1100"/>
            </a:lvl4pPr>
            <a:lvl5pPr marL="998423" indent="0">
              <a:buNone/>
              <a:defRPr sz="1100"/>
            </a:lvl5pPr>
            <a:lvl6pPr marL="1248029" indent="0">
              <a:buNone/>
              <a:defRPr sz="1100"/>
            </a:lvl6pPr>
            <a:lvl7pPr marL="1497634" indent="0">
              <a:buNone/>
              <a:defRPr sz="1100"/>
            </a:lvl7pPr>
            <a:lvl8pPr marL="1747239" indent="0">
              <a:buNone/>
              <a:defRPr sz="1100"/>
            </a:lvl8pPr>
            <a:lvl9pPr marL="1996845" indent="0">
              <a:buNone/>
              <a:defRPr sz="1100"/>
            </a:lvl9pPr>
          </a:lstStyle>
          <a:p>
            <a:r>
              <a:rPr lang="en-US" dirty="0"/>
              <a:t>Click icon to add picture</a:t>
            </a:r>
          </a:p>
        </p:txBody>
      </p:sp>
      <p:sp>
        <p:nvSpPr>
          <p:cNvPr id="11" name="Content Placeholder 2">
            <a:extLst>
              <a:ext uri="{FF2B5EF4-FFF2-40B4-BE49-F238E27FC236}">
                <a16:creationId xmlns="" xmlns:a16="http://schemas.microsoft.com/office/drawing/2014/main" id="{574D9C3F-D8A7-2F47-AEBE-5109E2DFF824}"/>
              </a:ext>
            </a:extLst>
          </p:cNvPr>
          <p:cNvSpPr>
            <a:spLocks noGrp="1"/>
          </p:cNvSpPr>
          <p:nvPr>
            <p:ph idx="1"/>
          </p:nvPr>
        </p:nvSpPr>
        <p:spPr>
          <a:xfrm>
            <a:off x="474951" y="1178218"/>
            <a:ext cx="3181297" cy="3296597"/>
          </a:xfrm>
        </p:spPr>
        <p:txBody>
          <a:bodyPr>
            <a:normAutofit/>
          </a:bodyPr>
          <a:lstStyle>
            <a:lvl1pPr>
              <a:defRPr sz="1300"/>
            </a:lvl1pPr>
            <a:lvl2pPr>
              <a:defRPr sz="1100"/>
            </a:lvl2pPr>
            <a:lvl3pPr>
              <a:defRPr sz="1000"/>
            </a:lvl3pPr>
            <a:lvl4pPr>
              <a:defRPr sz="900"/>
            </a:lvl4pPr>
            <a:lvl5pPr>
              <a:defRPr sz="9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 xmlns:a16="http://schemas.microsoft.com/office/drawing/2014/main" id="{C470708A-3B80-754D-8D7E-75BC5AB870A0}"/>
              </a:ext>
            </a:extLst>
          </p:cNvPr>
          <p:cNvSpPr>
            <a:spLocks noGrp="1"/>
          </p:cNvSpPr>
          <p:nvPr>
            <p:ph type="title"/>
          </p:nvPr>
        </p:nvSpPr>
        <p:spPr>
          <a:xfrm>
            <a:off x="4047011" y="184044"/>
            <a:ext cx="4638003" cy="804559"/>
          </a:xfrm>
          <a:prstGeom prst="rect">
            <a:avLst/>
          </a:prstGeom>
        </p:spPr>
        <p:txBody>
          <a:bodyPr vert="horz" lIns="68576" tIns="34289" rIns="68576" bIns="34289" rtlCol="0" anchor="ctr">
            <a:normAutofit/>
          </a:bodyPr>
          <a:lstStyle>
            <a:lvl1pPr>
              <a:defRPr sz="2000">
                <a:latin typeface="+mn-lt"/>
              </a:defRPr>
            </a:lvl1pPr>
          </a:lstStyle>
          <a:p>
            <a:r>
              <a:rPr lang="en-US" dirty="0"/>
              <a:t>Click to edit Master title style</a:t>
            </a:r>
          </a:p>
        </p:txBody>
      </p:sp>
      <p:sp>
        <p:nvSpPr>
          <p:cNvPr id="14" name="Slide Number Placeholder 6">
            <a:extLst>
              <a:ext uri="{FF2B5EF4-FFF2-40B4-BE49-F238E27FC236}">
                <a16:creationId xmlns="" xmlns:a16="http://schemas.microsoft.com/office/drawing/2014/main" id="{1DF02C69-DC06-2C4F-80D0-C7C4183FA37A}"/>
              </a:ext>
            </a:extLst>
          </p:cNvPr>
          <p:cNvSpPr>
            <a:spLocks noGrp="1"/>
          </p:cNvSpPr>
          <p:nvPr>
            <p:ph type="sldNum" sz="quarter" idx="14"/>
          </p:nvPr>
        </p:nvSpPr>
        <p:spPr>
          <a:xfrm>
            <a:off x="538888" y="4837449"/>
            <a:ext cx="827916" cy="273844"/>
          </a:xfrm>
          <a:prstGeom prst="rect">
            <a:avLst/>
          </a:prstGeom>
        </p:spPr>
        <p:txBody>
          <a:bodyPr/>
          <a:lstStyle>
            <a:lvl1pPr>
              <a:defRPr sz="800" baseline="0"/>
            </a:lvl1pPr>
          </a:lstStyle>
          <a:p>
            <a:fld id="{1EC77ADE-0C1F-334D-90E5-B01969B308E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42970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3D5C913-5C81-CD49-B2A8-DBE9389787DA}"/>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6" name="Content Placeholder 2">
            <a:extLst>
              <a:ext uri="{FF2B5EF4-FFF2-40B4-BE49-F238E27FC236}">
                <a16:creationId xmlns="" xmlns:a16="http://schemas.microsoft.com/office/drawing/2014/main" id="{574D9C3F-D8A7-2F47-AEBE-5109E2DFF824}"/>
              </a:ext>
            </a:extLst>
          </p:cNvPr>
          <p:cNvSpPr>
            <a:spLocks noGrp="1"/>
          </p:cNvSpPr>
          <p:nvPr>
            <p:ph idx="1"/>
          </p:nvPr>
        </p:nvSpPr>
        <p:spPr>
          <a:xfrm>
            <a:off x="601438" y="1323925"/>
            <a:ext cx="8147516" cy="3263504"/>
          </a:xfrm>
        </p:spPr>
        <p:txBody>
          <a:bodyPr>
            <a:normAutofit/>
          </a:bodyPr>
          <a:lstStyle>
            <a:lvl1pPr>
              <a:defRPr sz="1300">
                <a:latin typeface="Gill Sans MT" panose="020B0502020104020203" pitchFamily="34" charset="0"/>
              </a:defRPr>
            </a:lvl1pPr>
            <a:lvl2pPr>
              <a:defRPr sz="1100">
                <a:latin typeface="Gill Sans MT" panose="020B0502020104020203" pitchFamily="34" charset="0"/>
              </a:defRPr>
            </a:lvl2pPr>
            <a:lvl3pPr>
              <a:defRPr sz="1000">
                <a:latin typeface="Gill Sans MT" panose="020B0502020104020203" pitchFamily="34" charset="0"/>
              </a:defRPr>
            </a:lvl3pPr>
            <a:lvl4pPr>
              <a:defRPr sz="900">
                <a:latin typeface="Gill Sans MT" panose="020B0502020104020203" pitchFamily="34" charset="0"/>
              </a:defRPr>
            </a:lvl4pPr>
            <a:lvl5pPr>
              <a:defRPr sz="900">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a:extLst>
              <a:ext uri="{FF2B5EF4-FFF2-40B4-BE49-F238E27FC236}">
                <a16:creationId xmlns="" xmlns:a16="http://schemas.microsoft.com/office/drawing/2014/main" id="{C470708A-3B80-754D-8D7E-75BC5AB870A0}"/>
              </a:ext>
            </a:extLst>
          </p:cNvPr>
          <p:cNvSpPr>
            <a:spLocks noGrp="1"/>
          </p:cNvSpPr>
          <p:nvPr>
            <p:ph type="title"/>
          </p:nvPr>
        </p:nvSpPr>
        <p:spPr>
          <a:xfrm>
            <a:off x="4110950" y="259686"/>
            <a:ext cx="4638003" cy="804559"/>
          </a:xfrm>
          <a:prstGeom prst="rect">
            <a:avLst/>
          </a:prstGeom>
        </p:spPr>
        <p:txBody>
          <a:bodyPr vert="horz" lIns="68576" tIns="34289" rIns="68576" bIns="34289" rtlCol="0" anchor="ctr">
            <a:normAutofit/>
          </a:bodyPr>
          <a:lstStyle>
            <a:lvl1pPr>
              <a:defRPr sz="2000">
                <a:latin typeface="Gill Sans MT" panose="020B0502020104020203" pitchFamily="34" charset="0"/>
              </a:defRPr>
            </a:lvl1pPr>
          </a:lstStyle>
          <a:p>
            <a:r>
              <a:rPr lang="en-US" dirty="0"/>
              <a:t>Click to edit Master title style</a:t>
            </a:r>
          </a:p>
        </p:txBody>
      </p:sp>
      <p:sp>
        <p:nvSpPr>
          <p:cNvPr id="10" name="Slide Number Placeholder 6">
            <a:extLst>
              <a:ext uri="{FF2B5EF4-FFF2-40B4-BE49-F238E27FC236}">
                <a16:creationId xmlns="" xmlns:a16="http://schemas.microsoft.com/office/drawing/2014/main" id="{2599DC64-C525-EC4B-B281-CB2F906A4A68}"/>
              </a:ext>
            </a:extLst>
          </p:cNvPr>
          <p:cNvSpPr>
            <a:spLocks noGrp="1"/>
          </p:cNvSpPr>
          <p:nvPr>
            <p:ph type="sldNum" sz="quarter" idx="14"/>
          </p:nvPr>
        </p:nvSpPr>
        <p:spPr>
          <a:xfrm>
            <a:off x="538888" y="4837449"/>
            <a:ext cx="827916" cy="273844"/>
          </a:xfrm>
          <a:prstGeom prst="rect">
            <a:avLst/>
          </a:prstGeom>
        </p:spPr>
        <p:txBody>
          <a:bodyPr/>
          <a:lstStyle>
            <a:lvl1pPr>
              <a:defRPr sz="800" baseline="0">
                <a:latin typeface="Gill Sans MT" panose="020B0502020104020203" pitchFamily="34" charset="0"/>
              </a:defRPr>
            </a:lvl1pPr>
          </a:lstStyle>
          <a:p>
            <a:fld id="{1EC77ADE-0C1F-334D-90E5-B01969B308E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33042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 Column">
    <p:spTree>
      <p:nvGrpSpPr>
        <p:cNvPr id="1" name=""/>
        <p:cNvGrpSpPr/>
        <p:nvPr/>
      </p:nvGrpSpPr>
      <p:grpSpPr>
        <a:xfrm>
          <a:off x="0" y="0"/>
          <a:ext cx="0" cy="0"/>
          <a:chOff x="0" y="0"/>
          <a:chExt cx="0" cy="0"/>
        </a:xfrm>
      </p:grpSpPr>
      <p:sp>
        <p:nvSpPr>
          <p:cNvPr id="10" name="Content Placeholder 2">
            <a:extLst>
              <a:ext uri="{FF2B5EF4-FFF2-40B4-BE49-F238E27FC236}">
                <a16:creationId xmlns="" xmlns:a16="http://schemas.microsoft.com/office/drawing/2014/main" id="{574D9C3F-D8A7-2F47-AEBE-5109E2DFF824}"/>
              </a:ext>
            </a:extLst>
          </p:cNvPr>
          <p:cNvSpPr>
            <a:spLocks noGrp="1"/>
          </p:cNvSpPr>
          <p:nvPr>
            <p:ph idx="1"/>
          </p:nvPr>
        </p:nvSpPr>
        <p:spPr>
          <a:xfrm>
            <a:off x="516753" y="1128241"/>
            <a:ext cx="3931223" cy="3263504"/>
          </a:xfrm>
        </p:spPr>
        <p:txBody>
          <a:bodyPr>
            <a:normAutofit/>
          </a:bodyPr>
          <a:lstStyle>
            <a:lvl1pPr>
              <a:defRPr sz="1300"/>
            </a:lvl1pPr>
            <a:lvl2pPr>
              <a:defRPr sz="1100"/>
            </a:lvl2pPr>
            <a:lvl3pPr>
              <a:defRPr sz="1000"/>
            </a:lvl3pPr>
            <a:lvl4pPr>
              <a:defRPr sz="900"/>
            </a:lvl4pPr>
            <a:lvl5pPr>
              <a:defRPr sz="9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 xmlns:a16="http://schemas.microsoft.com/office/drawing/2014/main" id="{D653AA18-2451-3042-B03E-5FB0FE0BE6EE}"/>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2" name="Content Placeholder 2">
            <a:extLst>
              <a:ext uri="{FF2B5EF4-FFF2-40B4-BE49-F238E27FC236}">
                <a16:creationId xmlns="" xmlns:a16="http://schemas.microsoft.com/office/drawing/2014/main" id="{574D9C3F-D8A7-2F47-AEBE-5109E2DFF824}"/>
              </a:ext>
            </a:extLst>
          </p:cNvPr>
          <p:cNvSpPr>
            <a:spLocks noGrp="1"/>
          </p:cNvSpPr>
          <p:nvPr>
            <p:ph idx="11"/>
          </p:nvPr>
        </p:nvSpPr>
        <p:spPr>
          <a:xfrm>
            <a:off x="4705833" y="1132330"/>
            <a:ext cx="3931223" cy="3263504"/>
          </a:xfrm>
        </p:spPr>
        <p:txBody>
          <a:bodyPr>
            <a:normAutofit/>
          </a:bodyPr>
          <a:lstStyle>
            <a:lvl1pPr>
              <a:defRPr sz="1300"/>
            </a:lvl1pPr>
            <a:lvl2pPr>
              <a:defRPr sz="1100"/>
            </a:lvl2pPr>
            <a:lvl3pPr>
              <a:defRPr sz="1000"/>
            </a:lvl3pPr>
            <a:lvl4pPr>
              <a:defRPr sz="900"/>
            </a:lvl4pPr>
            <a:lvl5pPr>
              <a:defRPr sz="9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 xmlns:a16="http://schemas.microsoft.com/office/drawing/2014/main" id="{C470708A-3B80-754D-8D7E-75BC5AB870A0}"/>
              </a:ext>
            </a:extLst>
          </p:cNvPr>
          <p:cNvSpPr>
            <a:spLocks noGrp="1"/>
          </p:cNvSpPr>
          <p:nvPr>
            <p:ph type="title"/>
          </p:nvPr>
        </p:nvSpPr>
        <p:spPr>
          <a:xfrm>
            <a:off x="3999049" y="323684"/>
            <a:ext cx="4638003" cy="804559"/>
          </a:xfrm>
          <a:prstGeom prst="rect">
            <a:avLst/>
          </a:prstGeom>
        </p:spPr>
        <p:txBody>
          <a:bodyPr vert="horz" lIns="68576" tIns="34289" rIns="68576" bIns="34289" rtlCol="0" anchor="ctr">
            <a:normAutofit/>
          </a:bodyPr>
          <a:lstStyle>
            <a:lvl1pPr>
              <a:defRPr sz="2000">
                <a:latin typeface="+mn-lt"/>
              </a:defRPr>
            </a:lvl1pPr>
          </a:lstStyle>
          <a:p>
            <a:r>
              <a:rPr lang="en-US" dirty="0"/>
              <a:t>Click to edit Master title style</a:t>
            </a:r>
          </a:p>
        </p:txBody>
      </p:sp>
      <p:sp>
        <p:nvSpPr>
          <p:cNvPr id="13" name="Slide Number Placeholder 6">
            <a:extLst>
              <a:ext uri="{FF2B5EF4-FFF2-40B4-BE49-F238E27FC236}">
                <a16:creationId xmlns="" xmlns:a16="http://schemas.microsoft.com/office/drawing/2014/main" id="{96FBB90C-4E62-2246-93DB-6358B9C64303}"/>
              </a:ext>
            </a:extLst>
          </p:cNvPr>
          <p:cNvSpPr>
            <a:spLocks noGrp="1"/>
          </p:cNvSpPr>
          <p:nvPr>
            <p:ph type="sldNum" sz="quarter" idx="14"/>
          </p:nvPr>
        </p:nvSpPr>
        <p:spPr>
          <a:xfrm>
            <a:off x="538888" y="4837449"/>
            <a:ext cx="827916" cy="273844"/>
          </a:xfrm>
          <a:prstGeom prst="rect">
            <a:avLst/>
          </a:prstGeom>
        </p:spPr>
        <p:txBody>
          <a:bodyPr/>
          <a:lstStyle>
            <a:lvl1pPr>
              <a:defRPr sz="800" baseline="0"/>
            </a:lvl1pPr>
          </a:lstStyle>
          <a:p>
            <a:fld id="{1EC77ADE-0C1F-334D-90E5-B01969B308E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56089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8BACC1C-16D4-CE4C-B9C7-2355FDFDE813}"/>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6" name="Content Placeholder 2">
            <a:extLst>
              <a:ext uri="{FF2B5EF4-FFF2-40B4-BE49-F238E27FC236}">
                <a16:creationId xmlns="" xmlns:a16="http://schemas.microsoft.com/office/drawing/2014/main" id="{574D9C3F-D8A7-2F47-AEBE-5109E2DFF824}"/>
              </a:ext>
            </a:extLst>
          </p:cNvPr>
          <p:cNvSpPr>
            <a:spLocks noGrp="1"/>
          </p:cNvSpPr>
          <p:nvPr>
            <p:ph idx="1"/>
          </p:nvPr>
        </p:nvSpPr>
        <p:spPr>
          <a:xfrm>
            <a:off x="601440" y="1134768"/>
            <a:ext cx="2558339" cy="3263504"/>
          </a:xfrm>
        </p:spPr>
        <p:txBody>
          <a:bodyPr>
            <a:normAutofit/>
          </a:bodyPr>
          <a:lstStyle>
            <a:lvl1pPr>
              <a:defRPr sz="1300"/>
            </a:lvl1pPr>
            <a:lvl2pPr>
              <a:defRPr sz="1100"/>
            </a:lvl2pPr>
            <a:lvl3pPr>
              <a:defRPr sz="1000"/>
            </a:lvl3pPr>
            <a:lvl4pPr>
              <a:defRPr sz="900"/>
            </a:lvl4pPr>
            <a:lvl5pPr>
              <a:defRPr sz="9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a:extLst>
              <a:ext uri="{FF2B5EF4-FFF2-40B4-BE49-F238E27FC236}">
                <a16:creationId xmlns="" xmlns:a16="http://schemas.microsoft.com/office/drawing/2014/main" id="{C470708A-3B80-754D-8D7E-75BC5AB870A0}"/>
              </a:ext>
            </a:extLst>
          </p:cNvPr>
          <p:cNvSpPr>
            <a:spLocks noGrp="1"/>
          </p:cNvSpPr>
          <p:nvPr>
            <p:ph type="title"/>
          </p:nvPr>
        </p:nvSpPr>
        <p:spPr>
          <a:xfrm>
            <a:off x="4110950" y="259686"/>
            <a:ext cx="4638003" cy="804559"/>
          </a:xfrm>
          <a:prstGeom prst="rect">
            <a:avLst/>
          </a:prstGeom>
        </p:spPr>
        <p:txBody>
          <a:bodyPr vert="horz" lIns="68576" tIns="34289" rIns="68576" bIns="34289" rtlCol="0" anchor="ctr">
            <a:normAutofit/>
          </a:bodyPr>
          <a:lstStyle>
            <a:lvl1pPr>
              <a:defRPr sz="2000">
                <a:latin typeface="+mn-lt"/>
              </a:defRPr>
            </a:lvl1pPr>
          </a:lstStyle>
          <a:p>
            <a:r>
              <a:rPr lang="en-US" dirty="0"/>
              <a:t>Click to edit Master title style</a:t>
            </a:r>
          </a:p>
        </p:txBody>
      </p:sp>
      <p:sp>
        <p:nvSpPr>
          <p:cNvPr id="10" name="Slide Number Placeholder 6">
            <a:extLst>
              <a:ext uri="{FF2B5EF4-FFF2-40B4-BE49-F238E27FC236}">
                <a16:creationId xmlns="" xmlns:a16="http://schemas.microsoft.com/office/drawing/2014/main" id="{2599DC64-C525-EC4B-B281-CB2F906A4A68}"/>
              </a:ext>
            </a:extLst>
          </p:cNvPr>
          <p:cNvSpPr>
            <a:spLocks noGrp="1"/>
          </p:cNvSpPr>
          <p:nvPr>
            <p:ph type="sldNum" sz="quarter" idx="14"/>
          </p:nvPr>
        </p:nvSpPr>
        <p:spPr>
          <a:xfrm>
            <a:off x="538888" y="4837449"/>
            <a:ext cx="827916" cy="273844"/>
          </a:xfrm>
          <a:prstGeom prst="rect">
            <a:avLst/>
          </a:prstGeom>
        </p:spPr>
        <p:txBody>
          <a:bodyPr/>
          <a:lstStyle>
            <a:lvl1pPr>
              <a:defRPr sz="800" baseline="0"/>
            </a:lvl1pPr>
          </a:lstStyle>
          <a:p>
            <a:fld id="{1EC77ADE-0C1F-334D-90E5-B01969B308E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22324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 xmlns:a16="http://schemas.microsoft.com/office/drawing/2014/main" id="{2490F468-090E-624C-9A8C-E1876BEBDB9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 name="Title Placeholder 1">
            <a:extLst>
              <a:ext uri="{FF2B5EF4-FFF2-40B4-BE49-F238E27FC236}">
                <a16:creationId xmlns="" xmlns:a16="http://schemas.microsoft.com/office/drawing/2014/main" id="{2A068D04-C3DD-D041-854E-CA64CD4214F3}"/>
              </a:ext>
            </a:extLst>
          </p:cNvPr>
          <p:cNvSpPr txBox="1">
            <a:spLocks/>
          </p:cNvSpPr>
          <p:nvPr userDrawn="1"/>
        </p:nvSpPr>
        <p:spPr>
          <a:xfrm>
            <a:off x="3977567" y="552044"/>
            <a:ext cx="4618363" cy="709905"/>
          </a:xfrm>
          <a:prstGeom prst="rect">
            <a:avLst/>
          </a:prstGeom>
        </p:spPr>
        <p:txBody>
          <a:bodyPr vert="horz" lIns="60508" tIns="30254" rIns="60508" bIns="30254" rtlCol="0" anchor="ctr">
            <a:normAutofit/>
          </a:bodyPr>
          <a:lstStyle>
            <a:lvl1pPr algn="r" defTabSz="754380" rtl="0" eaLnBrk="1" latinLnBrk="0" hangingPunct="1">
              <a:lnSpc>
                <a:spcPct val="90000"/>
              </a:lnSpc>
              <a:spcBef>
                <a:spcPct val="0"/>
              </a:spcBef>
              <a:buNone/>
              <a:defRPr sz="3600" kern="1200">
                <a:solidFill>
                  <a:schemeClr val="tx1"/>
                </a:solidFill>
                <a:latin typeface="+mn-lt"/>
                <a:ea typeface="+mj-ea"/>
                <a:cs typeface="+mj-cs"/>
              </a:defRPr>
            </a:lvl1pPr>
          </a:lstStyle>
          <a:p>
            <a:endParaRPr lang="en-US" sz="1900" dirty="0">
              <a:solidFill>
                <a:prstClr val="white"/>
              </a:solidFill>
            </a:endParaRPr>
          </a:p>
        </p:txBody>
      </p:sp>
    </p:spTree>
    <p:extLst>
      <p:ext uri="{BB962C8B-B14F-4D97-AF65-F5344CB8AC3E}">
        <p14:creationId xmlns:p14="http://schemas.microsoft.com/office/powerpoint/2010/main" val="29776023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6D859A3-9B82-0D4E-9CE1-BED9C631542A}"/>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2" name="Content Placeholder 2">
            <a:extLst>
              <a:ext uri="{FF2B5EF4-FFF2-40B4-BE49-F238E27FC236}">
                <a16:creationId xmlns="" xmlns:a16="http://schemas.microsoft.com/office/drawing/2014/main" id="{574D9C3F-D8A7-2F47-AEBE-5109E2DFF824}"/>
              </a:ext>
            </a:extLst>
          </p:cNvPr>
          <p:cNvSpPr>
            <a:spLocks noGrp="1"/>
          </p:cNvSpPr>
          <p:nvPr>
            <p:ph idx="10"/>
          </p:nvPr>
        </p:nvSpPr>
        <p:spPr>
          <a:xfrm>
            <a:off x="3309889" y="1117308"/>
            <a:ext cx="2558339" cy="3263504"/>
          </a:xfrm>
        </p:spPr>
        <p:txBody>
          <a:bodyPr>
            <a:normAutofit/>
          </a:bodyPr>
          <a:lstStyle>
            <a:lvl1pPr>
              <a:defRPr sz="1300">
                <a:latin typeface="Gill Sans MT" panose="020B0502020104020203" pitchFamily="34" charset="0"/>
              </a:defRPr>
            </a:lvl1pPr>
            <a:lvl2pPr>
              <a:defRPr sz="1100">
                <a:latin typeface="Gill Sans MT" panose="020B0502020104020203" pitchFamily="34" charset="0"/>
              </a:defRPr>
            </a:lvl2pPr>
            <a:lvl3pPr>
              <a:defRPr sz="1000">
                <a:latin typeface="Gill Sans MT" panose="020B0502020104020203" pitchFamily="34" charset="0"/>
              </a:defRPr>
            </a:lvl3pPr>
            <a:lvl4pPr>
              <a:defRPr sz="900">
                <a:latin typeface="Gill Sans MT" panose="020B0502020104020203" pitchFamily="34" charset="0"/>
              </a:defRPr>
            </a:lvl4pPr>
            <a:lvl5pPr>
              <a:defRPr sz="900">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 xmlns:a16="http://schemas.microsoft.com/office/drawing/2014/main" id="{574D9C3F-D8A7-2F47-AEBE-5109E2DFF824}"/>
              </a:ext>
            </a:extLst>
          </p:cNvPr>
          <p:cNvSpPr>
            <a:spLocks noGrp="1"/>
          </p:cNvSpPr>
          <p:nvPr>
            <p:ph idx="11"/>
          </p:nvPr>
        </p:nvSpPr>
        <p:spPr>
          <a:xfrm>
            <a:off x="6147928" y="1110283"/>
            <a:ext cx="2558339" cy="3263504"/>
          </a:xfrm>
        </p:spPr>
        <p:txBody>
          <a:bodyPr>
            <a:normAutofit/>
          </a:bodyPr>
          <a:lstStyle>
            <a:lvl1pPr>
              <a:defRPr sz="1300">
                <a:latin typeface="Gill Sans MT" panose="020B0502020104020203" pitchFamily="34" charset="0"/>
              </a:defRPr>
            </a:lvl1pPr>
            <a:lvl2pPr>
              <a:defRPr sz="1100">
                <a:latin typeface="Gill Sans MT" panose="020B0502020104020203" pitchFamily="34" charset="0"/>
              </a:defRPr>
            </a:lvl2pPr>
            <a:lvl3pPr>
              <a:defRPr sz="1000">
                <a:latin typeface="Gill Sans MT" panose="020B0502020104020203" pitchFamily="34" charset="0"/>
              </a:defRPr>
            </a:lvl3pPr>
            <a:lvl4pPr>
              <a:defRPr sz="900">
                <a:latin typeface="Gill Sans MT" panose="020B0502020104020203" pitchFamily="34" charset="0"/>
              </a:defRPr>
            </a:lvl4pPr>
            <a:lvl5pPr>
              <a:defRPr sz="900">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 xmlns:a16="http://schemas.microsoft.com/office/drawing/2014/main" id="{574D9C3F-D8A7-2F47-AEBE-5109E2DFF824}"/>
              </a:ext>
            </a:extLst>
          </p:cNvPr>
          <p:cNvSpPr>
            <a:spLocks noGrp="1"/>
          </p:cNvSpPr>
          <p:nvPr>
            <p:ph idx="1"/>
          </p:nvPr>
        </p:nvSpPr>
        <p:spPr>
          <a:xfrm>
            <a:off x="505528" y="1117308"/>
            <a:ext cx="2558339" cy="3263504"/>
          </a:xfrm>
        </p:spPr>
        <p:txBody>
          <a:bodyPr>
            <a:normAutofit/>
          </a:bodyPr>
          <a:lstStyle>
            <a:lvl1pPr>
              <a:defRPr sz="1300">
                <a:latin typeface="Gill Sans MT" panose="020B0502020104020203" pitchFamily="34" charset="0"/>
              </a:defRPr>
            </a:lvl1pPr>
            <a:lvl2pPr>
              <a:defRPr sz="1100">
                <a:latin typeface="Gill Sans MT" panose="020B0502020104020203" pitchFamily="34" charset="0"/>
              </a:defRPr>
            </a:lvl2pPr>
            <a:lvl3pPr>
              <a:defRPr sz="1000">
                <a:latin typeface="Gill Sans MT" panose="020B0502020104020203" pitchFamily="34" charset="0"/>
              </a:defRPr>
            </a:lvl3pPr>
            <a:lvl4pPr>
              <a:defRPr sz="900">
                <a:latin typeface="Gill Sans MT" panose="020B0502020104020203" pitchFamily="34" charset="0"/>
              </a:defRPr>
            </a:lvl4pPr>
            <a:lvl5pPr>
              <a:defRPr sz="900">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 xmlns:a16="http://schemas.microsoft.com/office/drawing/2014/main" id="{C470708A-3B80-754D-8D7E-75BC5AB870A0}"/>
              </a:ext>
            </a:extLst>
          </p:cNvPr>
          <p:cNvSpPr>
            <a:spLocks noGrp="1"/>
          </p:cNvSpPr>
          <p:nvPr>
            <p:ph type="title"/>
          </p:nvPr>
        </p:nvSpPr>
        <p:spPr>
          <a:xfrm>
            <a:off x="4015039" y="242228"/>
            <a:ext cx="4638003" cy="804559"/>
          </a:xfrm>
          <a:prstGeom prst="rect">
            <a:avLst/>
          </a:prstGeom>
        </p:spPr>
        <p:txBody>
          <a:bodyPr vert="horz" lIns="68576" tIns="34289" rIns="68576" bIns="34289" rtlCol="0" anchor="ctr">
            <a:normAutofit/>
          </a:bodyPr>
          <a:lstStyle>
            <a:lvl1pPr>
              <a:defRPr sz="2000">
                <a:latin typeface="Gill Sans MT" panose="020B0502020104020203" pitchFamily="34" charset="0"/>
              </a:defRPr>
            </a:lvl1pPr>
          </a:lstStyle>
          <a:p>
            <a:r>
              <a:rPr lang="en-US" dirty="0"/>
              <a:t>Click to edit Master title style</a:t>
            </a:r>
          </a:p>
        </p:txBody>
      </p:sp>
      <p:sp>
        <p:nvSpPr>
          <p:cNvPr id="16" name="Slide Number Placeholder 6">
            <a:extLst>
              <a:ext uri="{FF2B5EF4-FFF2-40B4-BE49-F238E27FC236}">
                <a16:creationId xmlns="" xmlns:a16="http://schemas.microsoft.com/office/drawing/2014/main" id="{C1C2D473-5727-0C45-9438-49895F2355F5}"/>
              </a:ext>
            </a:extLst>
          </p:cNvPr>
          <p:cNvSpPr>
            <a:spLocks noGrp="1"/>
          </p:cNvSpPr>
          <p:nvPr>
            <p:ph type="sldNum" sz="quarter" idx="14"/>
          </p:nvPr>
        </p:nvSpPr>
        <p:spPr>
          <a:xfrm>
            <a:off x="538888" y="4837449"/>
            <a:ext cx="827916" cy="273844"/>
          </a:xfrm>
          <a:prstGeom prst="rect">
            <a:avLst/>
          </a:prstGeom>
        </p:spPr>
        <p:txBody>
          <a:bodyPr/>
          <a:lstStyle>
            <a:lvl1pPr>
              <a:defRPr sz="800" baseline="0">
                <a:latin typeface="Gill Sans MT" panose="020B0502020104020203" pitchFamily="34" charset="0"/>
              </a:defRPr>
            </a:lvl1pPr>
          </a:lstStyle>
          <a:p>
            <a:fld id="{1EC77ADE-0C1F-334D-90E5-B01969B308E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67019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1DCD80-87A5-4700-8EF3-8495415268E3}" type="datetimeFigureOut">
              <a:rPr lang="en-US" smtClean="0"/>
              <a:t>7/7/2021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318B71-7BCE-4450-9B9D-8369B72E3036}"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1ECED91-9B35-476C-9C75-5A042E66C97B}" type="datetime1">
              <a:rPr lang="en-US" smtClean="0">
                <a:solidFill>
                  <a:prstClr val="black">
                    <a:tint val="75000"/>
                  </a:prstClr>
                </a:solidFill>
              </a:rPr>
              <a:pPr/>
              <a:t>7/7/2021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D1DF7D-9B95-41D2-A638-51CA9B8084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35293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C161D8-14AC-4E6D-84A9-6FE964EC882B}" type="datetime1">
              <a:rPr lang="en-US" smtClean="0">
                <a:solidFill>
                  <a:prstClr val="black">
                    <a:tint val="75000"/>
                  </a:prstClr>
                </a:solidFill>
              </a:rPr>
              <a:pPr/>
              <a:t>7/7/2021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D1DF7D-9B95-41D2-A638-51CA9B8084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99281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6"/>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7" y="3442099"/>
            <a:ext cx="7886700" cy="1125140"/>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40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9AFF33-0340-4480-B5F8-0DB1ACDE31E7}" type="datetime1">
              <a:rPr lang="en-US" smtClean="0">
                <a:solidFill>
                  <a:prstClr val="black">
                    <a:tint val="75000"/>
                  </a:prstClr>
                </a:solidFill>
              </a:rPr>
              <a:pPr/>
              <a:t>7/7/2021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D1DF7D-9B95-41D2-A638-51CA9B8084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63431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8"/>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8"/>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EC7630-0C35-4C7B-9DD0-2F413E46588C}" type="datetime1">
              <a:rPr lang="en-US" smtClean="0">
                <a:solidFill>
                  <a:prstClr val="black">
                    <a:tint val="75000"/>
                  </a:prstClr>
                </a:solidFill>
              </a:rPr>
              <a:pPr/>
              <a:t>7/7/2021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D1DF7D-9B95-41D2-A638-51CA9B8084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60749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21BCA1-B76F-421A-86E0-2C4DD45E40BF}" type="datetime1">
              <a:rPr lang="en-US" smtClean="0">
                <a:solidFill>
                  <a:prstClr val="black">
                    <a:tint val="75000"/>
                  </a:prstClr>
                </a:solidFill>
              </a:rPr>
              <a:pPr/>
              <a:t>7/7/2021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D1DF7D-9B95-41D2-A638-51CA9B8084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659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F11D69-CC41-4288-9DE0-476E21EA7827}" type="datetime1">
              <a:rPr lang="en-US" smtClean="0">
                <a:solidFill>
                  <a:prstClr val="black">
                    <a:tint val="75000"/>
                  </a:prstClr>
                </a:solidFill>
              </a:rPr>
              <a:pPr/>
              <a:t>7/7/2021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D1DF7D-9B95-41D2-A638-51CA9B8084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10434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3AF154-3E98-4346-AAE4-CFD0EF4CE9AC}" type="datetime1">
              <a:rPr lang="en-US" smtClean="0">
                <a:solidFill>
                  <a:prstClr val="black">
                    <a:tint val="75000"/>
                  </a:prstClr>
                </a:solidFill>
              </a:rPr>
              <a:pPr/>
              <a:t>7/7/2021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D1DF7D-9B95-41D2-A638-51CA9B8084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99842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3ED95687-390F-4725-9B52-70085398B078}" type="datetime1">
              <a:rPr lang="en-US" smtClean="0">
                <a:solidFill>
                  <a:prstClr val="black">
                    <a:tint val="75000"/>
                  </a:prstClr>
                </a:solidFill>
              </a:rPr>
              <a:pPr/>
              <a:t>7/7/2021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D1DF7D-9B95-41D2-A638-51CA9B8084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32669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EB353D17-9BD6-47AF-B9EF-970FD407D4A3}" type="datetime1">
              <a:rPr lang="en-US" smtClean="0">
                <a:solidFill>
                  <a:prstClr val="black">
                    <a:tint val="75000"/>
                  </a:prstClr>
                </a:solidFill>
              </a:rPr>
              <a:pPr/>
              <a:t>7/7/2021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D1DF7D-9B95-41D2-A638-51CA9B8084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3417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7D1714-117A-4363-8BF8-87CA2BC0A0DE}" type="datetime1">
              <a:rPr lang="en-US" smtClean="0">
                <a:solidFill>
                  <a:prstClr val="black">
                    <a:tint val="75000"/>
                  </a:prstClr>
                </a:solidFill>
              </a:rPr>
              <a:pPr/>
              <a:t>7/7/2021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D1DF7D-9B95-41D2-A638-51CA9B8084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51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4121658"/>
            <a:ext cx="7772400" cy="44577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803" y="4572000"/>
            <a:ext cx="7772401" cy="457200"/>
          </a:xfrm>
        </p:spPr>
        <p:txBody>
          <a:bodyPr>
            <a:normAutofit/>
          </a:bodyPr>
          <a:lstStyle>
            <a:lvl1pPr marL="0" indent="0" algn="ctr">
              <a:buNone/>
              <a:defRPr sz="16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1DCD80-87A5-4700-8EF3-8495415268E3}" type="datetimeFigureOut">
              <a:rPr lang="en-US" smtClean="0"/>
              <a:t>7/7/2021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318B71-7BCE-4450-9B9D-8369B72E3036}" type="slidenum">
              <a:rPr lang="en-US" smtClean="0"/>
              <a:t>‹#›</a:t>
            </a:fld>
            <a:endParaRPr lang="en-US"/>
          </a:p>
        </p:txBody>
      </p:sp>
      <p:sp>
        <p:nvSpPr>
          <p:cNvPr id="9" name="Content Placeholder 8"/>
          <p:cNvSpPr>
            <a:spLocks noGrp="1"/>
          </p:cNvSpPr>
          <p:nvPr>
            <p:ph sz="quarter" idx="13"/>
          </p:nvPr>
        </p:nvSpPr>
        <p:spPr>
          <a:xfrm>
            <a:off x="304800" y="285750"/>
            <a:ext cx="7772400" cy="370713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43"/>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12DC90-2C48-4536-9426-BE59C25B0E7E}" type="datetime1">
              <a:rPr lang="en-US" smtClean="0">
                <a:solidFill>
                  <a:prstClr val="black">
                    <a:tint val="75000"/>
                  </a:prstClr>
                </a:solidFill>
              </a:rPr>
              <a:pPr/>
              <a:t>7/7/2021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D1DF7D-9B95-41D2-A638-51CA9B80849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9924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73025C6-BF30-4153-A45C-4AC2E4A034D7}" type="datetime1">
              <a:rPr lang="en-US" smtClean="0">
                <a:solidFill>
                  <a:prstClr val="black">
                    <a:tint val="75000"/>
                  </a:prstClr>
                </a:solidFill>
              </a:rPr>
              <a:pPr/>
              <a:t>7/7/2021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B6499F-4593-48AF-A34D-74C01379EC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11434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6251" y="1"/>
            <a:ext cx="8197850" cy="775892"/>
          </a:xfrm>
          <a:noFill/>
        </p:spPr>
        <p:txBody>
          <a:bodyPr>
            <a:normAutofit/>
          </a:bodyPr>
          <a:lstStyle>
            <a:lvl1pPr algn="ctr">
              <a:defRPr sz="3000" b="0">
                <a:solidFill>
                  <a:srgbClr val="326368"/>
                </a:solidFill>
                <a:latin typeface="Century Gothic" panose="020B0502020202020204" pitchFamily="34" charset="0"/>
                <a:cs typeface="Arial" panose="020B0604020202020204" pitchFamily="34" charset="0"/>
              </a:defRPr>
            </a:lvl1pPr>
          </a:lstStyle>
          <a:p>
            <a:r>
              <a:rPr lang="en-US" dirty="0"/>
              <a:t>ALL CAPS Key K</a:t>
            </a:r>
          </a:p>
        </p:txBody>
      </p:sp>
      <p:sp>
        <p:nvSpPr>
          <p:cNvPr id="3" name="Content Placeholder 2"/>
          <p:cNvSpPr>
            <a:spLocks noGrp="1"/>
          </p:cNvSpPr>
          <p:nvPr>
            <p:ph idx="1"/>
          </p:nvPr>
        </p:nvSpPr>
        <p:spPr>
          <a:xfrm>
            <a:off x="682568" y="962819"/>
            <a:ext cx="7886700" cy="3263504"/>
          </a:xfrm>
        </p:spPr>
        <p:txBody>
          <a:bodyPr/>
          <a:lstStyle>
            <a:lvl1pPr>
              <a:defRPr>
                <a:solidFill>
                  <a:schemeClr val="accent6">
                    <a:lumMod val="50000"/>
                  </a:schemeClr>
                </a:solidFill>
                <a:latin typeface="+mj-lt"/>
              </a:defRPr>
            </a:lvl1pPr>
            <a:lvl2pPr>
              <a:defRPr>
                <a:solidFill>
                  <a:schemeClr val="accent6">
                    <a:lumMod val="50000"/>
                  </a:schemeClr>
                </a:solidFill>
                <a:latin typeface="+mj-lt"/>
              </a:defRPr>
            </a:lvl2pPr>
            <a:lvl3pPr>
              <a:defRPr>
                <a:solidFill>
                  <a:schemeClr val="accent6">
                    <a:lumMod val="50000"/>
                  </a:schemeClr>
                </a:solidFill>
                <a:latin typeface="+mj-lt"/>
              </a:defRPr>
            </a:lvl3pPr>
            <a:lvl4pPr>
              <a:defRPr>
                <a:solidFill>
                  <a:schemeClr val="accent6">
                    <a:lumMod val="50000"/>
                  </a:schemeClr>
                </a:solidFill>
                <a:latin typeface="+mj-lt"/>
              </a:defRPr>
            </a:lvl4pPr>
            <a:lvl5pPr>
              <a:defRPr>
                <a:solidFill>
                  <a:schemeClr val="accent6">
                    <a:lumMod val="50000"/>
                  </a:schemeClr>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016750" y="4768851"/>
            <a:ext cx="2057400" cy="273844"/>
          </a:xfrm>
        </p:spPr>
        <p:txBody>
          <a:bodyPr/>
          <a:lstStyle/>
          <a:p>
            <a:fld id="{32B6499F-4593-48AF-A34D-74C01379ECF3}" type="slidenum">
              <a:rPr lang="en-US" smtClean="0">
                <a:solidFill>
                  <a:prstClr val="black">
                    <a:tint val="75000"/>
                  </a:prstClr>
                </a:solidFill>
              </a:rPr>
              <a:pPr/>
              <a:t>‹#›</a:t>
            </a:fld>
            <a:endParaRPr lang="en-US" dirty="0">
              <a:solidFill>
                <a:prstClr val="black">
                  <a:tint val="75000"/>
                </a:prstClr>
              </a:solidFill>
            </a:endParaRPr>
          </a:p>
        </p:txBody>
      </p:sp>
      <p:cxnSp>
        <p:nvCxnSpPr>
          <p:cNvPr id="5" name="Straight Connector 4"/>
          <p:cNvCxnSpPr/>
          <p:nvPr userDrawn="1"/>
        </p:nvCxnSpPr>
        <p:spPr>
          <a:xfrm>
            <a:off x="171449" y="838199"/>
            <a:ext cx="8845550" cy="0"/>
          </a:xfrm>
          <a:prstGeom prst="line">
            <a:avLst/>
          </a:prstGeom>
          <a:ln>
            <a:solidFill>
              <a:srgbClr val="1F40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42879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76251" y="1"/>
            <a:ext cx="8197850" cy="775892"/>
          </a:xfrm>
          <a:noFill/>
        </p:spPr>
        <p:txBody>
          <a:bodyPr>
            <a:normAutofit/>
          </a:bodyPr>
          <a:lstStyle>
            <a:lvl1pPr algn="ctr">
              <a:defRPr sz="3000" b="0">
                <a:solidFill>
                  <a:srgbClr val="326368"/>
                </a:solidFill>
                <a:latin typeface="Century Gothic" panose="020B0502020202020204" pitchFamily="34" charset="0"/>
                <a:cs typeface="Arial" panose="020B0604020202020204" pitchFamily="34" charset="0"/>
              </a:defRPr>
            </a:lvl1pPr>
          </a:lstStyle>
          <a:p>
            <a:r>
              <a:rPr lang="en-US" dirty="0"/>
              <a:t>ALL CAPS Key K</a:t>
            </a:r>
          </a:p>
        </p:txBody>
      </p:sp>
      <p:sp>
        <p:nvSpPr>
          <p:cNvPr id="8" name="Slide Number Placeholder 5"/>
          <p:cNvSpPr>
            <a:spLocks noGrp="1"/>
          </p:cNvSpPr>
          <p:nvPr>
            <p:ph type="sldNum" sz="quarter" idx="12"/>
          </p:nvPr>
        </p:nvSpPr>
        <p:spPr>
          <a:xfrm>
            <a:off x="7016750" y="4768851"/>
            <a:ext cx="2057400" cy="273844"/>
          </a:xfrm>
        </p:spPr>
        <p:txBody>
          <a:bodyPr/>
          <a:lstStyle/>
          <a:p>
            <a:fld id="{32B6499F-4593-48AF-A34D-74C01379ECF3}" type="slidenum">
              <a:rPr lang="en-US" smtClean="0">
                <a:solidFill>
                  <a:prstClr val="black">
                    <a:tint val="75000"/>
                  </a:prstClr>
                </a:solidFill>
              </a:rPr>
              <a:pPr/>
              <a:t>‹#›</a:t>
            </a:fld>
            <a:endParaRPr lang="en-US" dirty="0">
              <a:solidFill>
                <a:prstClr val="black">
                  <a:tint val="75000"/>
                </a:prstClr>
              </a:solidFill>
            </a:endParaRPr>
          </a:p>
        </p:txBody>
      </p:sp>
      <p:cxnSp>
        <p:nvCxnSpPr>
          <p:cNvPr id="9" name="Straight Connector 8"/>
          <p:cNvCxnSpPr/>
          <p:nvPr userDrawn="1"/>
        </p:nvCxnSpPr>
        <p:spPr>
          <a:xfrm>
            <a:off x="171449" y="838199"/>
            <a:ext cx="8845550" cy="0"/>
          </a:xfrm>
          <a:prstGeom prst="line">
            <a:avLst/>
          </a:prstGeom>
          <a:ln>
            <a:solidFill>
              <a:srgbClr val="1F40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58146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016750" y="4768851"/>
            <a:ext cx="2057400" cy="273844"/>
          </a:xfrm>
        </p:spPr>
        <p:txBody>
          <a:bodyPr/>
          <a:lstStyle/>
          <a:p>
            <a:fld id="{32B6499F-4593-48AF-A34D-74C01379ECF3}"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5787" b="6260"/>
          <a:stretch/>
        </p:blipFill>
        <p:spPr>
          <a:xfrm>
            <a:off x="12701" y="4413251"/>
            <a:ext cx="1447455" cy="711200"/>
          </a:xfrm>
          <a:prstGeom prst="rect">
            <a:avLst/>
          </a:prstGeom>
        </p:spPr>
      </p:pic>
    </p:spTree>
    <p:extLst>
      <p:ext uri="{BB962C8B-B14F-4D97-AF65-F5344CB8AC3E}">
        <p14:creationId xmlns:p14="http://schemas.microsoft.com/office/powerpoint/2010/main" val="18859756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B66794-26B9-4BB1-A010-F02C902EE08B}" type="datetime1">
              <a:rPr lang="en-US" smtClean="0">
                <a:solidFill>
                  <a:prstClr val="black">
                    <a:tint val="75000"/>
                  </a:prstClr>
                </a:solidFill>
              </a:rPr>
              <a:pPr/>
              <a:t>7/7/2021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B6499F-4593-48AF-A34D-74C01379EC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84740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448A8C-CF20-4EE5-8E89-B6CC540D8AD9}" type="datetime1">
              <a:rPr lang="en-US" smtClean="0">
                <a:solidFill>
                  <a:prstClr val="black">
                    <a:tint val="75000"/>
                  </a:prstClr>
                </a:solidFill>
              </a:rPr>
              <a:pPr/>
              <a:t>7/7/2021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2B6499F-4593-48AF-A34D-74C01379EC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07208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5AF056-6189-43D2-B8D9-80E214C6FFB8}" type="datetime1">
              <a:rPr lang="en-US" smtClean="0">
                <a:solidFill>
                  <a:prstClr val="black">
                    <a:tint val="75000"/>
                  </a:prstClr>
                </a:solidFill>
              </a:rPr>
              <a:pPr/>
              <a:t>7/7/2021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2B6499F-4593-48AF-A34D-74C01379EC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48531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C52611-8F0D-4A7B-BAE8-2616D14F37A1}" type="datetime1">
              <a:rPr lang="en-US" smtClean="0">
                <a:solidFill>
                  <a:prstClr val="black">
                    <a:tint val="75000"/>
                  </a:prstClr>
                </a:solidFill>
              </a:rPr>
              <a:pPr/>
              <a:t>7/7/2021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2B6499F-4593-48AF-A34D-74C01379EC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61821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FF89B3F3-6C82-4511-9134-DB8F319259BB}" type="datetime1">
              <a:rPr lang="en-US" smtClean="0">
                <a:solidFill>
                  <a:prstClr val="black">
                    <a:tint val="75000"/>
                  </a:prstClr>
                </a:solidFill>
              </a:rPr>
              <a:pPr/>
              <a:t>7/7/2021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B6499F-4593-48AF-A34D-74C01379EC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8434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4121458"/>
            <a:ext cx="7772400" cy="445970"/>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41148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4572000"/>
            <a:ext cx="7772400" cy="459486"/>
          </a:xfrm>
        </p:spPr>
        <p:txBody>
          <a:bodyPr>
            <a:normAutofit/>
          </a:bodyPr>
          <a:lstStyle>
            <a:lvl1pPr marL="0" indent="0" algn="ctr">
              <a:buNone/>
              <a:defRPr sz="16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61DCD80-87A5-4700-8EF3-8495415268E3}" type="datetimeFigureOut">
              <a:rPr lang="en-US" smtClean="0"/>
              <a:t>7/7/2021</a:t>
            </a:fld>
            <a:endParaRPr lang="en-US"/>
          </a:p>
        </p:txBody>
      </p:sp>
      <p:sp>
        <p:nvSpPr>
          <p:cNvPr id="9" name="Slide Number Placeholder 8"/>
          <p:cNvSpPr>
            <a:spLocks noGrp="1"/>
          </p:cNvSpPr>
          <p:nvPr>
            <p:ph type="sldNum" sz="quarter" idx="11"/>
          </p:nvPr>
        </p:nvSpPr>
        <p:spPr/>
        <p:txBody>
          <a:bodyPr/>
          <a:lstStyle/>
          <a:p>
            <a:fld id="{FC318B71-7BCE-4450-9B9D-8369B72E3036}"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55A1E9DE-A793-4004-A5FE-508B2F992FF4}" type="datetime1">
              <a:rPr lang="en-US" smtClean="0">
                <a:solidFill>
                  <a:prstClr val="black">
                    <a:tint val="75000"/>
                  </a:prstClr>
                </a:solidFill>
              </a:rPr>
              <a:pPr/>
              <a:t>7/7/2021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B6499F-4593-48AF-A34D-74C01379EC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26695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2EF3B2-DA19-49AD-BAA7-1B162E26346F}" type="datetime1">
              <a:rPr lang="en-US" smtClean="0">
                <a:solidFill>
                  <a:prstClr val="black">
                    <a:tint val="75000"/>
                  </a:prstClr>
                </a:solidFill>
              </a:rPr>
              <a:pPr/>
              <a:t>7/7/2021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B6499F-4593-48AF-A34D-74C01379EC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41773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A3E7EF-1D37-4EE0-BB86-1C9E445C1322}" type="datetime1">
              <a:rPr lang="en-US" smtClean="0">
                <a:solidFill>
                  <a:prstClr val="black">
                    <a:tint val="75000"/>
                  </a:prstClr>
                </a:solidFill>
              </a:rPr>
              <a:pPr/>
              <a:t>7/7/2021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B6499F-4593-48AF-A34D-74C01379EC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89918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8753"/>
            <a:ext cx="7543800" cy="1945481"/>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429000"/>
            <a:ext cx="6461760" cy="800100"/>
          </a:xfrm>
        </p:spPr>
        <p:txBody>
          <a:bodyPr anchor="t">
            <a:normAutofit/>
          </a:bodyPr>
          <a:lstStyle>
            <a:lvl1pPr marL="0" indent="0" algn="l">
              <a:buNone/>
              <a:defRPr sz="2000">
                <a:solidFill>
                  <a:schemeClr val="tx1">
                    <a:tint val="75000"/>
                  </a:schemeClr>
                </a:solidFill>
              </a:defRPr>
            </a:lvl1pPr>
            <a:lvl2pPr marL="457166" indent="0" algn="ctr">
              <a:buNone/>
              <a:defRPr>
                <a:solidFill>
                  <a:schemeClr val="tx1">
                    <a:tint val="75000"/>
                  </a:schemeClr>
                </a:solidFill>
              </a:defRPr>
            </a:lvl2pPr>
            <a:lvl3pPr marL="914333"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29" indent="0" algn="ctr">
              <a:buNone/>
              <a:defRPr>
                <a:solidFill>
                  <a:schemeClr val="tx1">
                    <a:tint val="75000"/>
                  </a:schemeClr>
                </a:solidFill>
              </a:defRPr>
            </a:lvl6pPr>
            <a:lvl7pPr marL="2742995" indent="0" algn="ctr">
              <a:buNone/>
              <a:defRPr>
                <a:solidFill>
                  <a:schemeClr val="tx1">
                    <a:tint val="75000"/>
                  </a:schemeClr>
                </a:solidFill>
              </a:defRPr>
            </a:lvl7pPr>
            <a:lvl8pPr marL="3200160" indent="0" algn="ctr">
              <a:buNone/>
              <a:defRPr>
                <a:solidFill>
                  <a:schemeClr val="tx1">
                    <a:tint val="75000"/>
                  </a:schemeClr>
                </a:solidFill>
              </a:defRPr>
            </a:lvl8pPr>
            <a:lvl9pPr marL="3657326"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1DCD80-87A5-4700-8EF3-8495415268E3}" type="datetimeFigureOut">
              <a:rPr lang="en-US" smtClean="0">
                <a:solidFill>
                  <a:srgbClr val="EEECE1"/>
                </a:solidFill>
              </a:rPr>
              <a:pPr/>
              <a:t>7/7/2021</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C318B71-7BCE-4450-9B9D-8369B72E3036}" type="slidenum">
              <a:rPr lang="en-US" smtClean="0"/>
              <a:pPr/>
              <a:t>‹#›</a:t>
            </a:fld>
            <a:endParaRPr lang="en-US"/>
          </a:p>
        </p:txBody>
      </p:sp>
    </p:spTree>
    <p:extLst>
      <p:ext uri="{BB962C8B-B14F-4D97-AF65-F5344CB8AC3E}">
        <p14:creationId xmlns:p14="http://schemas.microsoft.com/office/powerpoint/2010/main" val="28805959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1DCD80-87A5-4700-8EF3-8495415268E3}" type="datetimeFigureOut">
              <a:rPr lang="en-US" smtClean="0">
                <a:solidFill>
                  <a:srgbClr val="EEECE1"/>
                </a:solidFill>
              </a:rPr>
              <a:pPr/>
              <a:t>7/7/2021</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C318B71-7BCE-4450-9B9D-8369B72E3036}" type="slidenum">
              <a:rPr lang="en-US" smtClean="0"/>
              <a:pPr/>
              <a:t>‹#›</a:t>
            </a:fld>
            <a:endParaRPr lang="en-US"/>
          </a:p>
        </p:txBody>
      </p:sp>
    </p:spTree>
    <p:extLst>
      <p:ext uri="{BB962C8B-B14F-4D97-AF65-F5344CB8AC3E}">
        <p14:creationId xmlns:p14="http://schemas.microsoft.com/office/powerpoint/2010/main" val="33637170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114800"/>
            <a:ext cx="7659687" cy="8763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5" y="2889649"/>
            <a:ext cx="6135687" cy="1225154"/>
          </a:xfrm>
        </p:spPr>
        <p:txBody>
          <a:bodyPr anchor="b"/>
          <a:lstStyle>
            <a:lvl1pPr marL="0" indent="0">
              <a:buNone/>
              <a:defRPr sz="2000">
                <a:solidFill>
                  <a:schemeClr val="tx1">
                    <a:tint val="75000"/>
                  </a:schemeClr>
                </a:solidFill>
              </a:defRPr>
            </a:lvl1pPr>
            <a:lvl2pPr marL="457166" indent="0">
              <a:buNone/>
              <a:defRPr sz="1800">
                <a:solidFill>
                  <a:schemeClr val="tx1">
                    <a:tint val="75000"/>
                  </a:schemeClr>
                </a:solidFill>
              </a:defRPr>
            </a:lvl2pPr>
            <a:lvl3pPr marL="914333"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29" indent="0">
              <a:buNone/>
              <a:defRPr sz="1400">
                <a:solidFill>
                  <a:schemeClr val="tx1">
                    <a:tint val="75000"/>
                  </a:schemeClr>
                </a:solidFill>
              </a:defRPr>
            </a:lvl6pPr>
            <a:lvl7pPr marL="2742995" indent="0">
              <a:buNone/>
              <a:defRPr sz="1400">
                <a:solidFill>
                  <a:schemeClr val="tx1">
                    <a:tint val="75000"/>
                  </a:schemeClr>
                </a:solidFill>
              </a:defRPr>
            </a:lvl7pPr>
            <a:lvl8pPr marL="3200160" indent="0">
              <a:buNone/>
              <a:defRPr sz="1400">
                <a:solidFill>
                  <a:schemeClr val="tx1">
                    <a:tint val="75000"/>
                  </a:schemeClr>
                </a:solidFill>
              </a:defRPr>
            </a:lvl8pPr>
            <a:lvl9pPr marL="365732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1DCD80-87A5-4700-8EF3-8495415268E3}" type="datetimeFigureOut">
              <a:rPr lang="en-US" smtClean="0">
                <a:solidFill>
                  <a:srgbClr val="EEECE1"/>
                </a:solidFill>
              </a:rPr>
              <a:pPr/>
              <a:t>7/7/2021</a:t>
            </a:fld>
            <a:endParaRPr lang="en-US">
              <a:solidFill>
                <a:srgbClr val="EEECE1"/>
              </a:solidFill>
            </a:endParaRPr>
          </a:p>
        </p:txBody>
      </p:sp>
      <p:sp>
        <p:nvSpPr>
          <p:cNvPr id="5" name="Footer Placeholder 4"/>
          <p:cNvSpPr>
            <a:spLocks noGrp="1"/>
          </p:cNvSpPr>
          <p:nvPr>
            <p:ph type="ftr" sz="quarter" idx="11"/>
          </p:nvPr>
        </p:nvSpPr>
        <p:spPr/>
        <p:txBody>
          <a:bodyPr/>
          <a:lstStyle/>
          <a:p>
            <a:endParaRPr lang="en-US">
              <a:solidFill>
                <a:srgbClr val="EEECE1"/>
              </a:solidFill>
            </a:endParaRPr>
          </a:p>
        </p:txBody>
      </p:sp>
      <p:sp>
        <p:nvSpPr>
          <p:cNvPr id="6" name="Slide Number Placeholder 5"/>
          <p:cNvSpPr>
            <a:spLocks noGrp="1"/>
          </p:cNvSpPr>
          <p:nvPr>
            <p:ph type="sldNum" sz="quarter" idx="12"/>
          </p:nvPr>
        </p:nvSpPr>
        <p:spPr/>
        <p:txBody>
          <a:bodyPr/>
          <a:lstStyle/>
          <a:p>
            <a:fld id="{FC318B71-7BCE-4450-9B9D-8369B72E3036}" type="slidenum">
              <a:rPr lang="en-US" smtClean="0"/>
              <a:pPr/>
              <a:t>‹#›</a:t>
            </a:fld>
            <a:endParaRPr lang="en-US"/>
          </a:p>
        </p:txBody>
      </p:sp>
    </p:spTree>
    <p:extLst>
      <p:ext uri="{BB962C8B-B14F-4D97-AF65-F5344CB8AC3E}">
        <p14:creationId xmlns:p14="http://schemas.microsoft.com/office/powerpoint/2010/main" val="3439201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52144"/>
            <a:ext cx="3657600" cy="34427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152144"/>
            <a:ext cx="3657600" cy="34427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1DCD80-87A5-4700-8EF3-8495415268E3}" type="datetimeFigureOut">
              <a:rPr lang="en-US" smtClean="0">
                <a:solidFill>
                  <a:srgbClr val="EEECE1"/>
                </a:solidFill>
              </a:rPr>
              <a:pPr/>
              <a:t>7/7/2021</a:t>
            </a:fld>
            <a:endParaRPr lang="en-US">
              <a:solidFill>
                <a:srgbClr val="EEECE1"/>
              </a:solidFill>
            </a:endParaRPr>
          </a:p>
        </p:txBody>
      </p:sp>
      <p:sp>
        <p:nvSpPr>
          <p:cNvPr id="6" name="Footer Placeholder 5"/>
          <p:cNvSpPr>
            <a:spLocks noGrp="1"/>
          </p:cNvSpPr>
          <p:nvPr>
            <p:ph type="ftr" sz="quarter" idx="11"/>
          </p:nvPr>
        </p:nvSpPr>
        <p:spPr/>
        <p:txBody>
          <a:bodyPr/>
          <a:lstStyle/>
          <a:p>
            <a:endParaRPr lang="en-US">
              <a:solidFill>
                <a:srgbClr val="EEECE1"/>
              </a:solidFill>
            </a:endParaRPr>
          </a:p>
        </p:txBody>
      </p:sp>
      <p:sp>
        <p:nvSpPr>
          <p:cNvPr id="7" name="Slide Number Placeholder 6"/>
          <p:cNvSpPr>
            <a:spLocks noGrp="1"/>
          </p:cNvSpPr>
          <p:nvPr>
            <p:ph type="sldNum" sz="quarter" idx="12"/>
          </p:nvPr>
        </p:nvSpPr>
        <p:spPr/>
        <p:txBody>
          <a:bodyPr/>
          <a:lstStyle/>
          <a:p>
            <a:fld id="{FC318B71-7BCE-4450-9B9D-8369B72E3036}" type="slidenum">
              <a:rPr lang="en-US" smtClean="0"/>
              <a:pPr/>
              <a:t>‹#›</a:t>
            </a:fld>
            <a:endParaRPr lang="en-US"/>
          </a:p>
        </p:txBody>
      </p:sp>
    </p:spTree>
    <p:extLst>
      <p:ext uri="{BB962C8B-B14F-4D97-AF65-F5344CB8AC3E}">
        <p14:creationId xmlns:p14="http://schemas.microsoft.com/office/powerpoint/2010/main" val="21753309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3657600" cy="479822"/>
          </a:xfrm>
        </p:spPr>
        <p:txBody>
          <a:bodyPr anchor="b">
            <a:noAutofit/>
          </a:bodyPr>
          <a:lstStyle>
            <a:lvl1pPr marL="0" indent="0" algn="ctr">
              <a:buNone/>
              <a:defRPr sz="2000" b="1">
                <a:solidFill>
                  <a:schemeClr val="tx2"/>
                </a:solidFill>
              </a:defRPr>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3657600"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151335"/>
            <a:ext cx="3657600" cy="479822"/>
          </a:xfrm>
        </p:spPr>
        <p:txBody>
          <a:bodyPr anchor="b">
            <a:noAutofit/>
          </a:bodyPr>
          <a:lstStyle>
            <a:lvl1pPr marL="0" indent="0" algn="ctr">
              <a:buNone/>
              <a:defRPr sz="2000" b="1">
                <a:solidFill>
                  <a:schemeClr val="tx2"/>
                </a:solidFill>
              </a:defRPr>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1631156"/>
            <a:ext cx="3657600"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1DCD80-87A5-4700-8EF3-8495415268E3}" type="datetimeFigureOut">
              <a:rPr lang="en-US" smtClean="0">
                <a:solidFill>
                  <a:srgbClr val="EEECE1"/>
                </a:solidFill>
              </a:rPr>
              <a:pPr/>
              <a:t>7/7/2021</a:t>
            </a:fld>
            <a:endParaRPr lang="en-US">
              <a:solidFill>
                <a:srgbClr val="EEECE1"/>
              </a:solidFill>
            </a:endParaRPr>
          </a:p>
        </p:txBody>
      </p:sp>
      <p:sp>
        <p:nvSpPr>
          <p:cNvPr id="8" name="Footer Placeholder 7"/>
          <p:cNvSpPr>
            <a:spLocks noGrp="1"/>
          </p:cNvSpPr>
          <p:nvPr>
            <p:ph type="ftr" sz="quarter" idx="11"/>
          </p:nvPr>
        </p:nvSpPr>
        <p:spPr/>
        <p:txBody>
          <a:bodyPr/>
          <a:lstStyle/>
          <a:p>
            <a:endParaRPr lang="en-US">
              <a:solidFill>
                <a:srgbClr val="EEECE1"/>
              </a:solidFill>
            </a:endParaRPr>
          </a:p>
        </p:txBody>
      </p:sp>
      <p:sp>
        <p:nvSpPr>
          <p:cNvPr id="9" name="Slide Number Placeholder 8"/>
          <p:cNvSpPr>
            <a:spLocks noGrp="1"/>
          </p:cNvSpPr>
          <p:nvPr>
            <p:ph type="sldNum" sz="quarter" idx="12"/>
          </p:nvPr>
        </p:nvSpPr>
        <p:spPr/>
        <p:txBody>
          <a:bodyPr/>
          <a:lstStyle/>
          <a:p>
            <a:fld id="{FC318B71-7BCE-4450-9B9D-8369B72E3036}" type="slidenum">
              <a:rPr lang="en-US" smtClean="0"/>
              <a:pPr/>
              <a:t>‹#›</a:t>
            </a:fld>
            <a:endParaRPr lang="en-US"/>
          </a:p>
        </p:txBody>
      </p:sp>
    </p:spTree>
    <p:extLst>
      <p:ext uri="{BB962C8B-B14F-4D97-AF65-F5344CB8AC3E}">
        <p14:creationId xmlns:p14="http://schemas.microsoft.com/office/powerpoint/2010/main" val="26124931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1DCD80-87A5-4700-8EF3-8495415268E3}" type="datetimeFigureOut">
              <a:rPr lang="en-US" smtClean="0">
                <a:solidFill>
                  <a:srgbClr val="EEECE1"/>
                </a:solidFill>
              </a:rPr>
              <a:pPr/>
              <a:t>7/7/2021</a:t>
            </a:fld>
            <a:endParaRPr lang="en-US">
              <a:solidFill>
                <a:srgbClr val="EEECE1"/>
              </a:solidFill>
            </a:endParaRPr>
          </a:p>
        </p:txBody>
      </p:sp>
      <p:sp>
        <p:nvSpPr>
          <p:cNvPr id="4" name="Footer Placeholder 3"/>
          <p:cNvSpPr>
            <a:spLocks noGrp="1"/>
          </p:cNvSpPr>
          <p:nvPr>
            <p:ph type="ftr" sz="quarter" idx="11"/>
          </p:nvPr>
        </p:nvSpPr>
        <p:spPr/>
        <p:txBody>
          <a:bodyPr/>
          <a:lstStyle/>
          <a:p>
            <a:endParaRPr lang="en-US">
              <a:solidFill>
                <a:srgbClr val="EEECE1"/>
              </a:solidFill>
            </a:endParaRPr>
          </a:p>
        </p:txBody>
      </p:sp>
      <p:sp>
        <p:nvSpPr>
          <p:cNvPr id="5" name="Slide Number Placeholder 4"/>
          <p:cNvSpPr>
            <a:spLocks noGrp="1"/>
          </p:cNvSpPr>
          <p:nvPr>
            <p:ph type="sldNum" sz="quarter" idx="12"/>
          </p:nvPr>
        </p:nvSpPr>
        <p:spPr/>
        <p:txBody>
          <a:bodyPr/>
          <a:lstStyle/>
          <a:p>
            <a:fld id="{FC318B71-7BCE-4450-9B9D-8369B72E3036}" type="slidenum">
              <a:rPr lang="en-US" smtClean="0"/>
              <a:pPr/>
              <a:t>‹#›</a:t>
            </a:fld>
            <a:endParaRPr lang="en-US"/>
          </a:p>
        </p:txBody>
      </p:sp>
    </p:spTree>
    <p:extLst>
      <p:ext uri="{BB962C8B-B14F-4D97-AF65-F5344CB8AC3E}">
        <p14:creationId xmlns:p14="http://schemas.microsoft.com/office/powerpoint/2010/main" val="7531237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1DCD80-87A5-4700-8EF3-8495415268E3}" type="datetimeFigureOut">
              <a:rPr lang="en-US" smtClean="0">
                <a:solidFill>
                  <a:srgbClr val="EEECE1"/>
                </a:solidFill>
              </a:rPr>
              <a:pPr/>
              <a:t>7/7/2021</a:t>
            </a:fld>
            <a:endParaRPr lang="en-US">
              <a:solidFill>
                <a:srgbClr val="EEECE1"/>
              </a:solidFill>
            </a:endParaRPr>
          </a:p>
        </p:txBody>
      </p:sp>
      <p:sp>
        <p:nvSpPr>
          <p:cNvPr id="3" name="Footer Placeholder 2"/>
          <p:cNvSpPr>
            <a:spLocks noGrp="1"/>
          </p:cNvSpPr>
          <p:nvPr>
            <p:ph type="ftr" sz="quarter" idx="11"/>
          </p:nvPr>
        </p:nvSpPr>
        <p:spPr/>
        <p:txBody>
          <a:bodyPr/>
          <a:lstStyle/>
          <a:p>
            <a:endParaRPr lang="en-US">
              <a:solidFill>
                <a:srgbClr val="EEECE1"/>
              </a:solidFill>
            </a:endParaRPr>
          </a:p>
        </p:txBody>
      </p:sp>
      <p:sp>
        <p:nvSpPr>
          <p:cNvPr id="4" name="Slide Number Placeholder 3"/>
          <p:cNvSpPr>
            <a:spLocks noGrp="1"/>
          </p:cNvSpPr>
          <p:nvPr>
            <p:ph type="sldNum" sz="quarter" idx="12"/>
          </p:nvPr>
        </p:nvSpPr>
        <p:spPr/>
        <p:txBody>
          <a:bodyPr/>
          <a:lstStyle/>
          <a:p>
            <a:fld id="{FC318B71-7BCE-4450-9B9D-8369B72E3036}" type="slidenum">
              <a:rPr lang="en-US" smtClean="0"/>
              <a:pPr/>
              <a:t>‹#›</a:t>
            </a:fld>
            <a:endParaRPr lang="en-US"/>
          </a:p>
        </p:txBody>
      </p:sp>
    </p:spTree>
    <p:extLst>
      <p:ext uri="{BB962C8B-B14F-4D97-AF65-F5344CB8AC3E}">
        <p14:creationId xmlns:p14="http://schemas.microsoft.com/office/powerpoint/2010/main" val="1479936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6" Type="http://schemas.openxmlformats.org/officeDocument/2006/relationships/image" Target="../media/image6.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5.jp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3.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6" Type="http://schemas.openxmlformats.org/officeDocument/2006/relationships/image" Target="../media/image6.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5.jp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theme" Target="../theme/theme6.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7620000" cy="857250"/>
          </a:xfrm>
          <a:prstGeom prst="rect">
            <a:avLst/>
          </a:prstGeom>
        </p:spPr>
        <p:txBody>
          <a:bodyPr vert="horz" lIns="91434" tIns="45717" rIns="91434" bIns="45717"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150"/>
            <a:ext cx="7620000" cy="3600450"/>
          </a:xfrm>
          <a:prstGeom prst="rect">
            <a:avLst/>
          </a:prstGeom>
        </p:spPr>
        <p:txBody>
          <a:bodyPr vert="horz" lIns="91434" tIns="45717" rIns="91434" bIns="4571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US"/>
          </a:p>
        </p:txBody>
      </p:sp>
      <p:sp>
        <p:nvSpPr>
          <p:cNvPr id="8" name="Rectangle 7"/>
          <p:cNvSpPr/>
          <p:nvPr/>
        </p:nvSpPr>
        <p:spPr>
          <a:xfrm>
            <a:off x="8458200" y="4114800"/>
            <a:ext cx="685800" cy="51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US"/>
          </a:p>
        </p:txBody>
      </p:sp>
      <p:sp>
        <p:nvSpPr>
          <p:cNvPr id="6" name="Slide Number Placeholder 5"/>
          <p:cNvSpPr>
            <a:spLocks noGrp="1"/>
          </p:cNvSpPr>
          <p:nvPr>
            <p:ph type="sldNum" sz="quarter" idx="4"/>
          </p:nvPr>
        </p:nvSpPr>
        <p:spPr>
          <a:xfrm>
            <a:off x="8531788" y="4236720"/>
            <a:ext cx="548640" cy="29718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FC318B71-7BCE-4450-9B9D-8369B72E3036}" type="slidenum">
              <a:rPr lang="en-US" smtClean="0"/>
              <a:t>‹#›</a:t>
            </a:fld>
            <a:endParaRPr lang="en-US"/>
          </a:p>
        </p:txBody>
      </p:sp>
      <p:sp>
        <p:nvSpPr>
          <p:cNvPr id="5" name="Footer Placeholder 4"/>
          <p:cNvSpPr>
            <a:spLocks noGrp="1"/>
          </p:cNvSpPr>
          <p:nvPr>
            <p:ph type="ftr" sz="quarter" idx="3"/>
          </p:nvPr>
        </p:nvSpPr>
        <p:spPr>
          <a:xfrm rot="16200000">
            <a:off x="7882824" y="2990850"/>
            <a:ext cx="1775461" cy="365760"/>
          </a:xfrm>
          <a:prstGeom prst="rect">
            <a:avLst/>
          </a:prstGeom>
        </p:spPr>
        <p:txBody>
          <a:bodyPr vert="horz" lIns="91434" tIns="45717" rIns="91434" bIns="45717"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856155" y="1188720"/>
            <a:ext cx="1828799" cy="365760"/>
          </a:xfrm>
          <a:prstGeom prst="rect">
            <a:avLst/>
          </a:prstGeom>
        </p:spPr>
        <p:txBody>
          <a:bodyPr vert="horz" lIns="91434" tIns="45717" rIns="91434" bIns="45717" rtlCol="0" anchor="ctr"/>
          <a:lstStyle>
            <a:lvl1pPr algn="l">
              <a:defRPr sz="1200">
                <a:solidFill>
                  <a:schemeClr val="bg2"/>
                </a:solidFill>
              </a:defRPr>
            </a:lvl1pPr>
          </a:lstStyle>
          <a:p>
            <a:fld id="{961DCD80-87A5-4700-8EF3-8495415268E3}" type="datetimeFigureOut">
              <a:rPr lang="en-US" smtClean="0"/>
              <a:t>7/7/2021</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333"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875" indent="-228582" algn="l" defTabSz="914333"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32" indent="-228582" algn="l" defTabSz="914333"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765" indent="-228582" algn="l" defTabSz="914333"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064" indent="-228582" algn="l" defTabSz="914333"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363" indent="-228582" algn="l" defTabSz="914333"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230" indent="-182867" algn="l" defTabSz="914333"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096" indent="-182867" algn="l" defTabSz="914333"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2963" indent="-182867" algn="l" defTabSz="914333"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5829" indent="-182867" algn="l" defTabSz="914333"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7620000" cy="857250"/>
          </a:xfrm>
          <a:prstGeom prst="rect">
            <a:avLst/>
          </a:prstGeom>
        </p:spPr>
        <p:txBody>
          <a:bodyPr vert="horz" lIns="91434" tIns="45717" rIns="91434" bIns="45717"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150"/>
            <a:ext cx="7620000" cy="3600450"/>
          </a:xfrm>
          <a:prstGeom prst="rect">
            <a:avLst/>
          </a:prstGeom>
        </p:spPr>
        <p:txBody>
          <a:bodyPr vert="horz" lIns="91434" tIns="45717" rIns="91434" bIns="4571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US">
              <a:solidFill>
                <a:srgbClr val="000000"/>
              </a:solidFill>
            </a:endParaRPr>
          </a:p>
        </p:txBody>
      </p:sp>
      <p:sp>
        <p:nvSpPr>
          <p:cNvPr id="8" name="Rectangle 7"/>
          <p:cNvSpPr/>
          <p:nvPr/>
        </p:nvSpPr>
        <p:spPr>
          <a:xfrm>
            <a:off x="8458200" y="4114800"/>
            <a:ext cx="685800" cy="51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US">
              <a:solidFill>
                <a:srgbClr val="000000"/>
              </a:solidFill>
            </a:endParaRPr>
          </a:p>
        </p:txBody>
      </p:sp>
      <p:sp>
        <p:nvSpPr>
          <p:cNvPr id="6" name="Slide Number Placeholder 5"/>
          <p:cNvSpPr>
            <a:spLocks noGrp="1"/>
          </p:cNvSpPr>
          <p:nvPr>
            <p:ph type="sldNum" sz="quarter" idx="4"/>
          </p:nvPr>
        </p:nvSpPr>
        <p:spPr>
          <a:xfrm>
            <a:off x="8531788" y="4236720"/>
            <a:ext cx="548640" cy="29718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FC318B71-7BCE-4450-9B9D-8369B72E3036}" type="slidenum">
              <a:rPr lang="en-US" smtClean="0"/>
              <a:pPr/>
              <a:t>‹#›</a:t>
            </a:fld>
            <a:endParaRPr lang="en-US"/>
          </a:p>
        </p:txBody>
      </p:sp>
      <p:sp>
        <p:nvSpPr>
          <p:cNvPr id="5" name="Footer Placeholder 4"/>
          <p:cNvSpPr>
            <a:spLocks noGrp="1"/>
          </p:cNvSpPr>
          <p:nvPr>
            <p:ph type="ftr" sz="quarter" idx="3"/>
          </p:nvPr>
        </p:nvSpPr>
        <p:spPr>
          <a:xfrm rot="16200000">
            <a:off x="7882824" y="2990850"/>
            <a:ext cx="1775461" cy="365760"/>
          </a:xfrm>
          <a:prstGeom prst="rect">
            <a:avLst/>
          </a:prstGeom>
        </p:spPr>
        <p:txBody>
          <a:bodyPr vert="horz" lIns="91434" tIns="45717" rIns="91434" bIns="45717" rtlCol="0" anchor="ctr"/>
          <a:lstStyle>
            <a:lvl1pPr algn="r">
              <a:defRPr sz="1200">
                <a:solidFill>
                  <a:schemeClr val="bg2"/>
                </a:solidFill>
              </a:defRPr>
            </a:lvl1pPr>
          </a:lstStyle>
          <a:p>
            <a:endParaRPr lang="en-US">
              <a:solidFill>
                <a:srgbClr val="EEECE1"/>
              </a:solidFill>
            </a:endParaRPr>
          </a:p>
        </p:txBody>
      </p:sp>
      <p:sp>
        <p:nvSpPr>
          <p:cNvPr id="4" name="Date Placeholder 3"/>
          <p:cNvSpPr>
            <a:spLocks noGrp="1"/>
          </p:cNvSpPr>
          <p:nvPr>
            <p:ph type="dt" sz="half" idx="2"/>
          </p:nvPr>
        </p:nvSpPr>
        <p:spPr>
          <a:xfrm rot="16200000">
            <a:off x="7856155" y="1188720"/>
            <a:ext cx="1828799" cy="365760"/>
          </a:xfrm>
          <a:prstGeom prst="rect">
            <a:avLst/>
          </a:prstGeom>
        </p:spPr>
        <p:txBody>
          <a:bodyPr vert="horz" lIns="91434" tIns="45717" rIns="91434" bIns="45717" rtlCol="0" anchor="ctr"/>
          <a:lstStyle>
            <a:lvl1pPr algn="l">
              <a:defRPr sz="1200">
                <a:solidFill>
                  <a:schemeClr val="bg2"/>
                </a:solidFill>
              </a:defRPr>
            </a:lvl1pPr>
          </a:lstStyle>
          <a:p>
            <a:fld id="{961DCD80-87A5-4700-8EF3-8495415268E3}" type="datetimeFigureOut">
              <a:rPr lang="en-US" smtClean="0">
                <a:solidFill>
                  <a:srgbClr val="EEECE1"/>
                </a:solidFill>
              </a:rPr>
              <a:pPr/>
              <a:t>7/7/2021</a:t>
            </a:fld>
            <a:endParaRPr lang="en-US">
              <a:solidFill>
                <a:srgbClr val="EEECE1"/>
              </a:solidFill>
            </a:endParaRPr>
          </a:p>
        </p:txBody>
      </p:sp>
    </p:spTree>
    <p:extLst>
      <p:ext uri="{BB962C8B-B14F-4D97-AF65-F5344CB8AC3E}">
        <p14:creationId xmlns:p14="http://schemas.microsoft.com/office/powerpoint/2010/main" val="3017815560"/>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l" defTabSz="914333"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875" indent="-228582" algn="l" defTabSz="914333"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32" indent="-228582" algn="l" defTabSz="914333"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765" indent="-228582" algn="l" defTabSz="914333"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064" indent="-228582" algn="l" defTabSz="914333"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363" indent="-228582" algn="l" defTabSz="914333"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230" indent="-182867" algn="l" defTabSz="914333"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096" indent="-182867" algn="l" defTabSz="914333"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2963" indent="-182867" algn="l" defTabSz="914333"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5829" indent="-182867" algn="l" defTabSz="914333"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68576" tIns="34289" rIns="68576" bIns="34289" rtlCol="0" anchor="ctr">
            <a:normAutofit/>
          </a:bodyPr>
          <a:lstStyle/>
          <a:p>
            <a:r>
              <a:rPr lang="en-US" dirty="0"/>
              <a:t>Click to </a:t>
            </a:r>
            <a:r>
              <a:rPr lang="en-US"/>
              <a:t>edit master </a:t>
            </a:r>
            <a:r>
              <a:rPr lang="en-US" dirty="0"/>
              <a:t>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68576" tIns="34289" rIns="68576"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763534" y="4699751"/>
            <a:ext cx="227532" cy="342900"/>
          </a:xfrm>
          <a:prstGeom prst="rect">
            <a:avLst/>
          </a:prstGeom>
        </p:spPr>
      </p:pic>
      <p:sp>
        <p:nvSpPr>
          <p:cNvPr id="8" name="Rectangle 7"/>
          <p:cNvSpPr/>
          <p:nvPr userDrawn="1"/>
        </p:nvSpPr>
        <p:spPr>
          <a:xfrm>
            <a:off x="171450" y="4767264"/>
            <a:ext cx="8515350" cy="2738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defTabSz="685749"/>
            <a:r>
              <a:rPr lang="en-US" sz="800" dirty="0">
                <a:solidFill>
                  <a:prstClr val="white"/>
                </a:solidFill>
                <a:latin typeface="Arial" pitchFamily="34" charset="0"/>
                <a:cs typeface="Arial" pitchFamily="34" charset="0"/>
              </a:rPr>
              <a:t>    </a:t>
            </a:r>
            <a:endParaRPr lang="en-US" sz="900"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65808888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Lst>
  <p:txStyles>
    <p:titleStyle>
      <a:lvl1pPr algn="l" defTabSz="685749" rtl="0" eaLnBrk="1" latinLnBrk="0" hangingPunct="1">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257156" indent="-257156" algn="l" defTabSz="685749"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57171" indent="-214298" algn="l" defTabSz="685749" rtl="0" eaLnBrk="1" latinLnBrk="0" hangingPunct="1">
        <a:spcBef>
          <a:spcPct val="20000"/>
        </a:spcBef>
        <a:buFont typeface="Arial"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857186" indent="-171438" algn="l" defTabSz="685749"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060" indent="-171438" algn="l" defTabSz="685749" rtl="0" eaLnBrk="1" latinLnBrk="0" hangingPunct="1">
        <a:spcBef>
          <a:spcPct val="20000"/>
        </a:spcBef>
        <a:buFont typeface="Arial"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35" indent="-171438" algn="l" defTabSz="685749" rtl="0" eaLnBrk="1" latinLnBrk="0" hangingPunct="1">
        <a:spcBef>
          <a:spcPct val="20000"/>
        </a:spcBef>
        <a:buFont typeface="Arial"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809" indent="-171438" algn="l" defTabSz="685749"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684" indent="-171438" algn="l" defTabSz="685749"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558" indent="-171438" algn="l" defTabSz="685749"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433" indent="-171438" algn="l" defTabSz="685749"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7620000" cy="857250"/>
          </a:xfrm>
          <a:prstGeom prst="rect">
            <a:avLst/>
          </a:prstGeom>
        </p:spPr>
        <p:txBody>
          <a:bodyPr vert="horz" lIns="91434" tIns="45717" rIns="91434" bIns="45717"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150"/>
            <a:ext cx="7620000" cy="3600450"/>
          </a:xfrm>
          <a:prstGeom prst="rect">
            <a:avLst/>
          </a:prstGeom>
        </p:spPr>
        <p:txBody>
          <a:bodyPr vert="horz" lIns="91434" tIns="45717" rIns="91434" bIns="4571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US">
              <a:solidFill>
                <a:srgbClr val="000000"/>
              </a:solidFill>
            </a:endParaRPr>
          </a:p>
        </p:txBody>
      </p:sp>
      <p:sp>
        <p:nvSpPr>
          <p:cNvPr id="8" name="Rectangle 7"/>
          <p:cNvSpPr/>
          <p:nvPr/>
        </p:nvSpPr>
        <p:spPr>
          <a:xfrm>
            <a:off x="8458200" y="4114800"/>
            <a:ext cx="685800" cy="51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US">
              <a:solidFill>
                <a:srgbClr val="000000"/>
              </a:solidFill>
            </a:endParaRPr>
          </a:p>
        </p:txBody>
      </p:sp>
      <p:sp>
        <p:nvSpPr>
          <p:cNvPr id="6" name="Slide Number Placeholder 5"/>
          <p:cNvSpPr>
            <a:spLocks noGrp="1"/>
          </p:cNvSpPr>
          <p:nvPr>
            <p:ph type="sldNum" sz="quarter" idx="4"/>
          </p:nvPr>
        </p:nvSpPr>
        <p:spPr>
          <a:xfrm>
            <a:off x="8531788" y="4236720"/>
            <a:ext cx="548640" cy="29718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FC318B71-7BCE-4450-9B9D-8369B72E3036}" type="slidenum">
              <a:rPr lang="en-US" smtClean="0"/>
              <a:pPr/>
              <a:t>‹#›</a:t>
            </a:fld>
            <a:endParaRPr lang="en-US"/>
          </a:p>
        </p:txBody>
      </p:sp>
      <p:sp>
        <p:nvSpPr>
          <p:cNvPr id="5" name="Footer Placeholder 4"/>
          <p:cNvSpPr>
            <a:spLocks noGrp="1"/>
          </p:cNvSpPr>
          <p:nvPr>
            <p:ph type="ftr" sz="quarter" idx="3"/>
          </p:nvPr>
        </p:nvSpPr>
        <p:spPr>
          <a:xfrm rot="16200000">
            <a:off x="7882824" y="2990850"/>
            <a:ext cx="1775461" cy="365760"/>
          </a:xfrm>
          <a:prstGeom prst="rect">
            <a:avLst/>
          </a:prstGeom>
        </p:spPr>
        <p:txBody>
          <a:bodyPr vert="horz" lIns="91434" tIns="45717" rIns="91434" bIns="45717" rtlCol="0" anchor="ctr"/>
          <a:lstStyle>
            <a:lvl1pPr algn="r">
              <a:defRPr sz="1200">
                <a:solidFill>
                  <a:schemeClr val="bg2"/>
                </a:solidFill>
              </a:defRPr>
            </a:lvl1pPr>
          </a:lstStyle>
          <a:p>
            <a:endParaRPr lang="en-US">
              <a:solidFill>
                <a:srgbClr val="EEECE1"/>
              </a:solidFill>
            </a:endParaRPr>
          </a:p>
        </p:txBody>
      </p:sp>
      <p:sp>
        <p:nvSpPr>
          <p:cNvPr id="4" name="Date Placeholder 3"/>
          <p:cNvSpPr>
            <a:spLocks noGrp="1"/>
          </p:cNvSpPr>
          <p:nvPr>
            <p:ph type="dt" sz="half" idx="2"/>
          </p:nvPr>
        </p:nvSpPr>
        <p:spPr>
          <a:xfrm rot="16200000">
            <a:off x="7856155" y="1188720"/>
            <a:ext cx="1828799" cy="365760"/>
          </a:xfrm>
          <a:prstGeom prst="rect">
            <a:avLst/>
          </a:prstGeom>
        </p:spPr>
        <p:txBody>
          <a:bodyPr vert="horz" lIns="91434" tIns="45717" rIns="91434" bIns="45717" rtlCol="0" anchor="ctr"/>
          <a:lstStyle>
            <a:lvl1pPr algn="l">
              <a:defRPr sz="1200">
                <a:solidFill>
                  <a:schemeClr val="bg2"/>
                </a:solidFill>
              </a:defRPr>
            </a:lvl1pPr>
          </a:lstStyle>
          <a:p>
            <a:fld id="{961DCD80-87A5-4700-8EF3-8495415268E3}" type="datetimeFigureOut">
              <a:rPr lang="en-US" smtClean="0">
                <a:solidFill>
                  <a:srgbClr val="EEECE1"/>
                </a:solidFill>
              </a:rPr>
              <a:pPr/>
              <a:t>7/7/2021</a:t>
            </a:fld>
            <a:endParaRPr lang="en-US">
              <a:solidFill>
                <a:srgbClr val="EEECE1"/>
              </a:solidFill>
            </a:endParaRPr>
          </a:p>
        </p:txBody>
      </p:sp>
    </p:spTree>
    <p:extLst>
      <p:ext uri="{BB962C8B-B14F-4D97-AF65-F5344CB8AC3E}">
        <p14:creationId xmlns:p14="http://schemas.microsoft.com/office/powerpoint/2010/main" val="149461049"/>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333"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875" indent="-228582" algn="l" defTabSz="914333"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32" indent="-228582" algn="l" defTabSz="914333"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765" indent="-228582" algn="l" defTabSz="914333"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064" indent="-228582" algn="l" defTabSz="914333"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363" indent="-228582" algn="l" defTabSz="914333"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230" indent="-182867" algn="l" defTabSz="914333"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096" indent="-182867" algn="l" defTabSz="914333"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2963" indent="-182867" algn="l" defTabSz="914333"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5829" indent="-182867" algn="l" defTabSz="914333"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498867"/>
            <a:ext cx="7886700" cy="994172"/>
          </a:xfrm>
          <a:prstGeom prst="rect">
            <a:avLst/>
          </a:prstGeom>
        </p:spPr>
        <p:txBody>
          <a:bodyPr vert="horz" lIns="91434" tIns="45717" rIns="91434" bIns="45717" rtlCol="0" anchor="ctr">
            <a:normAutofit/>
          </a:bodyPr>
          <a:lstStyle/>
          <a:p>
            <a:r>
              <a:rPr lang="en-US" smtClean="0"/>
              <a:t>Click to edit Master title style</a:t>
            </a:r>
            <a:endParaRPr lang="en-US" dirty="0"/>
          </a:p>
        </p:txBody>
      </p:sp>
      <p:pic>
        <p:nvPicPr>
          <p:cNvPr id="10" name="Picture 9" descr="Decorative geometric pattern"/>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4"/>
            <a:ext cx="9144000" cy="4871141"/>
          </a:xfrm>
          <a:prstGeom prst="rect">
            <a:avLst/>
          </a:prstGeom>
          <a:noFill/>
        </p:spPr>
      </p:pic>
      <p:pic>
        <p:nvPicPr>
          <p:cNvPr id="11" name="Picture 10" descr="Decorative blue swoosh"/>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 y="-675"/>
            <a:ext cx="9144001" cy="1556462"/>
          </a:xfrm>
          <a:prstGeom prst="rect">
            <a:avLst/>
          </a:prstGeom>
        </p:spPr>
      </p:pic>
      <p:pic>
        <p:nvPicPr>
          <p:cNvPr id="12" name="Picture 11" descr="Decorative blue ba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4871141"/>
            <a:ext cx="9144000" cy="276279"/>
          </a:xfrm>
          <a:prstGeom prst="rect">
            <a:avLst/>
          </a:prstGeom>
        </p:spPr>
      </p:pic>
      <p:sp>
        <p:nvSpPr>
          <p:cNvPr id="3" name="Text Placeholder 2"/>
          <p:cNvSpPr>
            <a:spLocks noGrp="1"/>
          </p:cNvSpPr>
          <p:nvPr>
            <p:ph type="body" idx="1"/>
          </p:nvPr>
        </p:nvSpPr>
        <p:spPr>
          <a:xfrm>
            <a:off x="628650" y="2570441"/>
            <a:ext cx="7886700" cy="2062281"/>
          </a:xfrm>
          <a:prstGeom prst="rect">
            <a:avLst/>
          </a:prstGeom>
        </p:spPr>
        <p:txBody>
          <a:bodyPr vert="horz" lIns="91434" tIns="45717" rIns="91434" bIns="45717"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5173" y="139627"/>
            <a:ext cx="2710888" cy="1011107"/>
          </a:xfrm>
          <a:prstGeom prst="rect">
            <a:avLst/>
          </a:prstGeom>
        </p:spPr>
      </p:pic>
      <p:pic>
        <p:nvPicPr>
          <p:cNvPr id="5" name="Picture 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5173" y="139627"/>
            <a:ext cx="2710888" cy="1011107"/>
          </a:xfrm>
          <a:prstGeom prst="rect">
            <a:avLst/>
          </a:prstGeom>
        </p:spPr>
      </p:pic>
      <p:pic>
        <p:nvPicPr>
          <p:cNvPr id="6" name="Picture 5" descr="Oregon Department of Education Logo"/>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5173" y="139627"/>
            <a:ext cx="2710888" cy="1011107"/>
          </a:xfrm>
          <a:prstGeom prst="rect">
            <a:avLst/>
          </a:prstGeom>
        </p:spPr>
      </p:pic>
      <p:sp>
        <p:nvSpPr>
          <p:cNvPr id="4" name="Slide Number Placeholder 3"/>
          <p:cNvSpPr>
            <a:spLocks noGrp="1"/>
          </p:cNvSpPr>
          <p:nvPr>
            <p:ph type="sldNum" sz="quarter" idx="4"/>
          </p:nvPr>
        </p:nvSpPr>
        <p:spPr>
          <a:xfrm>
            <a:off x="6457950" y="4869405"/>
            <a:ext cx="2057400" cy="273844"/>
          </a:xfrm>
          <a:prstGeom prst="rect">
            <a:avLst/>
          </a:prstGeom>
        </p:spPr>
        <p:txBody>
          <a:bodyPr vert="horz" lIns="91434" tIns="45717" rIns="91434" bIns="45717" rtlCol="0" anchor="ctr"/>
          <a:lstStyle>
            <a:lvl1pPr algn="r">
              <a:defRPr sz="1200">
                <a:solidFill>
                  <a:schemeClr val="bg1"/>
                </a:solidFill>
              </a:defRPr>
            </a:lvl1pPr>
          </a:lstStyle>
          <a:p>
            <a:fld id="{8A0BAB59-E1FB-40DE-BF54-BC3526BEF81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91525734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iming>
    <p:tnLst>
      <p:par>
        <p:cTn id="1" dur="indefinite" restart="never" nodeType="tmRoot"/>
      </p:par>
    </p:tnLst>
  </p:timing>
  <p:txStyles>
    <p:titleStyle>
      <a:lvl1pPr algn="l" defTabSz="914309"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576" indent="-228576"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2" indent="-228576"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5" indent="-228576"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6"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5" indent="-228576"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8" indent="-228576"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4" indent="-228576"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6"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2" indent="-228576"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9" algn="l" defTabSz="914309" rtl="0" eaLnBrk="1" latinLnBrk="0" hangingPunct="1">
        <a:defRPr sz="1800" kern="1200">
          <a:solidFill>
            <a:schemeClr val="tx1"/>
          </a:solidFill>
          <a:latin typeface="+mn-lt"/>
          <a:ea typeface="+mn-ea"/>
          <a:cs typeface="+mn-cs"/>
        </a:defRPr>
      </a:lvl5pPr>
      <a:lvl6pPr marL="2285772"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5" algn="l" defTabSz="91430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498867"/>
            <a:ext cx="7886700" cy="994172"/>
          </a:xfrm>
          <a:prstGeom prst="rect">
            <a:avLst/>
          </a:prstGeom>
        </p:spPr>
        <p:txBody>
          <a:bodyPr vert="horz" lIns="91434" tIns="45717" rIns="91434" bIns="45717" rtlCol="0" anchor="ctr">
            <a:normAutofit/>
          </a:bodyPr>
          <a:lstStyle/>
          <a:p>
            <a:r>
              <a:rPr lang="en-US" smtClean="0"/>
              <a:t>Click to edit Master title style</a:t>
            </a:r>
            <a:endParaRPr lang="en-US" dirty="0"/>
          </a:p>
        </p:txBody>
      </p:sp>
      <p:pic>
        <p:nvPicPr>
          <p:cNvPr id="10" name="Picture 9" descr="Decorative geometric pattern"/>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4"/>
            <a:ext cx="9144000" cy="4871141"/>
          </a:xfrm>
          <a:prstGeom prst="rect">
            <a:avLst/>
          </a:prstGeom>
          <a:noFill/>
        </p:spPr>
      </p:pic>
      <p:pic>
        <p:nvPicPr>
          <p:cNvPr id="11" name="Picture 10" descr="Decorative blue swoosh"/>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 y="-675"/>
            <a:ext cx="9144001" cy="1556462"/>
          </a:xfrm>
          <a:prstGeom prst="rect">
            <a:avLst/>
          </a:prstGeom>
        </p:spPr>
      </p:pic>
      <p:pic>
        <p:nvPicPr>
          <p:cNvPr id="12" name="Picture 11" descr="Decorative blue ba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4871141"/>
            <a:ext cx="9144000" cy="276279"/>
          </a:xfrm>
          <a:prstGeom prst="rect">
            <a:avLst/>
          </a:prstGeom>
        </p:spPr>
      </p:pic>
      <p:sp>
        <p:nvSpPr>
          <p:cNvPr id="3" name="Text Placeholder 2"/>
          <p:cNvSpPr>
            <a:spLocks noGrp="1"/>
          </p:cNvSpPr>
          <p:nvPr>
            <p:ph type="body" idx="1"/>
          </p:nvPr>
        </p:nvSpPr>
        <p:spPr>
          <a:xfrm>
            <a:off x="628650" y="2570441"/>
            <a:ext cx="7886700" cy="2062281"/>
          </a:xfrm>
          <a:prstGeom prst="rect">
            <a:avLst/>
          </a:prstGeom>
        </p:spPr>
        <p:txBody>
          <a:bodyPr vert="horz" lIns="91434" tIns="45717" rIns="91434" bIns="45717"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5173" y="139627"/>
            <a:ext cx="2710888" cy="1011107"/>
          </a:xfrm>
          <a:prstGeom prst="rect">
            <a:avLst/>
          </a:prstGeom>
        </p:spPr>
      </p:pic>
      <p:pic>
        <p:nvPicPr>
          <p:cNvPr id="5" name="Picture 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5173" y="139627"/>
            <a:ext cx="2710888" cy="1011107"/>
          </a:xfrm>
          <a:prstGeom prst="rect">
            <a:avLst/>
          </a:prstGeom>
        </p:spPr>
      </p:pic>
      <p:pic>
        <p:nvPicPr>
          <p:cNvPr id="6" name="Picture 5" descr="Oregon Department of Education Logo"/>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5173" y="139627"/>
            <a:ext cx="2710888" cy="1011107"/>
          </a:xfrm>
          <a:prstGeom prst="rect">
            <a:avLst/>
          </a:prstGeom>
        </p:spPr>
      </p:pic>
      <p:sp>
        <p:nvSpPr>
          <p:cNvPr id="4" name="Slide Number Placeholder 3"/>
          <p:cNvSpPr>
            <a:spLocks noGrp="1"/>
          </p:cNvSpPr>
          <p:nvPr>
            <p:ph type="sldNum" sz="quarter" idx="4"/>
          </p:nvPr>
        </p:nvSpPr>
        <p:spPr>
          <a:xfrm>
            <a:off x="6457950" y="4869405"/>
            <a:ext cx="2057400" cy="273844"/>
          </a:xfrm>
          <a:prstGeom prst="rect">
            <a:avLst/>
          </a:prstGeom>
        </p:spPr>
        <p:txBody>
          <a:bodyPr vert="horz" lIns="91434" tIns="45717" rIns="91434" bIns="45717" rtlCol="0" anchor="ctr"/>
          <a:lstStyle>
            <a:lvl1pPr algn="r">
              <a:defRPr sz="1200">
                <a:solidFill>
                  <a:schemeClr val="bg1"/>
                </a:solidFill>
              </a:defRPr>
            </a:lvl1pPr>
          </a:lstStyle>
          <a:p>
            <a:fld id="{8A0BAB59-E1FB-40DE-BF54-BC3526BEF81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7038473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iming>
    <p:tnLst>
      <p:par>
        <p:cTn id="1" dur="indefinite" restart="never" nodeType="tmRoot"/>
      </p:par>
    </p:tnLst>
  </p:timing>
  <p:txStyles>
    <p:titleStyle>
      <a:lvl1pPr algn="l" defTabSz="914309"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576" indent="-228576"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2" indent="-228576"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5" indent="-228576"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6"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5" indent="-228576"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8" indent="-228576"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4" indent="-228576"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6"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2" indent="-228576"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9" algn="l" defTabSz="914309" rtl="0" eaLnBrk="1" latinLnBrk="0" hangingPunct="1">
        <a:defRPr sz="1800" kern="1200">
          <a:solidFill>
            <a:schemeClr val="tx1"/>
          </a:solidFill>
          <a:latin typeface="+mn-lt"/>
          <a:ea typeface="+mn-ea"/>
          <a:cs typeface="+mn-cs"/>
        </a:defRPr>
      </a:lvl5pPr>
      <a:lvl6pPr marL="2285772"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5" algn="l" defTabSz="91430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C89B19D-0713-4E3D-BE66-1156EACDEDBA}"/>
              </a:ext>
            </a:extLst>
          </p:cNvPr>
          <p:cNvSpPr>
            <a:spLocks noGrp="1"/>
          </p:cNvSpPr>
          <p:nvPr>
            <p:ph type="title"/>
          </p:nvPr>
        </p:nvSpPr>
        <p:spPr>
          <a:xfrm>
            <a:off x="628650" y="273844"/>
            <a:ext cx="7886700" cy="994172"/>
          </a:xfrm>
          <a:prstGeom prst="rect">
            <a:avLst/>
          </a:prstGeom>
        </p:spPr>
        <p:txBody>
          <a:bodyPr vert="horz" lIns="68576" tIns="34289" rIns="68576" bIns="34289"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7E178F29-97D6-4492-9912-F7ADF0D6020F}"/>
              </a:ext>
            </a:extLst>
          </p:cNvPr>
          <p:cNvSpPr>
            <a:spLocks noGrp="1"/>
          </p:cNvSpPr>
          <p:nvPr>
            <p:ph type="body" idx="1"/>
          </p:nvPr>
        </p:nvSpPr>
        <p:spPr>
          <a:xfrm>
            <a:off x="628650" y="1369218"/>
            <a:ext cx="7886700" cy="3263504"/>
          </a:xfrm>
          <a:prstGeom prst="rect">
            <a:avLst/>
          </a:prstGeom>
        </p:spPr>
        <p:txBody>
          <a:bodyPr vert="horz" lIns="68576" tIns="34289" rIns="68576"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B2C1365-7373-4F0A-95B6-57C87E350868}"/>
              </a:ext>
            </a:extLst>
          </p:cNvPr>
          <p:cNvSpPr>
            <a:spLocks noGrp="1"/>
          </p:cNvSpPr>
          <p:nvPr>
            <p:ph type="dt" sz="half" idx="2"/>
          </p:nvPr>
        </p:nvSpPr>
        <p:spPr>
          <a:xfrm>
            <a:off x="628650" y="4767264"/>
            <a:ext cx="2057400" cy="273844"/>
          </a:xfrm>
          <a:prstGeom prst="rect">
            <a:avLst/>
          </a:prstGeom>
        </p:spPr>
        <p:txBody>
          <a:bodyPr vert="horz" lIns="68576" tIns="34289" rIns="68576" bIns="34289" rtlCol="0" anchor="ctr"/>
          <a:lstStyle>
            <a:lvl1pPr algn="l">
              <a:defRPr sz="900">
                <a:solidFill>
                  <a:schemeClr val="tx1">
                    <a:tint val="75000"/>
                  </a:schemeClr>
                </a:solidFill>
              </a:defRPr>
            </a:lvl1pPr>
          </a:lstStyle>
          <a:p>
            <a:pPr defTabSz="685749"/>
            <a:fld id="{AF2D98D7-CA75-43A9-A4B1-1215DEE10274}" type="datetimeFigureOut">
              <a:rPr lang="en-US" smtClean="0">
                <a:solidFill>
                  <a:prstClr val="black">
                    <a:tint val="75000"/>
                  </a:prstClr>
                </a:solidFill>
              </a:rPr>
              <a:pPr defTabSz="685749"/>
              <a:t>7/7/2021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1EAD618-FBB9-41EC-87C0-148B8E6E59C9}"/>
              </a:ext>
            </a:extLst>
          </p:cNvPr>
          <p:cNvSpPr>
            <a:spLocks noGrp="1"/>
          </p:cNvSpPr>
          <p:nvPr>
            <p:ph type="ftr" sz="quarter" idx="3"/>
          </p:nvPr>
        </p:nvSpPr>
        <p:spPr>
          <a:xfrm>
            <a:off x="3028950" y="4767264"/>
            <a:ext cx="3086100" cy="273844"/>
          </a:xfrm>
          <a:prstGeom prst="rect">
            <a:avLst/>
          </a:prstGeom>
        </p:spPr>
        <p:txBody>
          <a:bodyPr vert="horz" lIns="68576" tIns="34289" rIns="68576" bIns="34289" rtlCol="0" anchor="ctr"/>
          <a:lstStyle>
            <a:lvl1pPr algn="ctr">
              <a:defRPr sz="900">
                <a:solidFill>
                  <a:schemeClr val="tx1">
                    <a:tint val="75000"/>
                  </a:schemeClr>
                </a:solidFill>
              </a:defRPr>
            </a:lvl1pPr>
          </a:lstStyle>
          <a:p>
            <a:pPr defTabSz="685749"/>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3DE34C8-4370-4341-BB2B-7350E0A57BB5}"/>
              </a:ext>
            </a:extLst>
          </p:cNvPr>
          <p:cNvSpPr>
            <a:spLocks noGrp="1"/>
          </p:cNvSpPr>
          <p:nvPr>
            <p:ph type="sldNum" sz="quarter" idx="4"/>
          </p:nvPr>
        </p:nvSpPr>
        <p:spPr>
          <a:xfrm>
            <a:off x="6457950" y="4767264"/>
            <a:ext cx="2057400" cy="273844"/>
          </a:xfrm>
          <a:prstGeom prst="rect">
            <a:avLst/>
          </a:prstGeom>
        </p:spPr>
        <p:txBody>
          <a:bodyPr vert="horz" lIns="68576" tIns="34289" rIns="68576" bIns="34289" rtlCol="0" anchor="ctr"/>
          <a:lstStyle>
            <a:lvl1pPr algn="r">
              <a:defRPr sz="900">
                <a:solidFill>
                  <a:schemeClr val="tx1">
                    <a:tint val="75000"/>
                  </a:schemeClr>
                </a:solidFill>
              </a:defRPr>
            </a:lvl1pPr>
          </a:lstStyle>
          <a:p>
            <a:pPr defTabSz="685749"/>
            <a:fld id="{E85A4777-59AB-4507-A24A-15B3C5FF266C}" type="slidenum">
              <a:rPr lang="en-US" smtClean="0">
                <a:solidFill>
                  <a:prstClr val="black">
                    <a:tint val="75000"/>
                  </a:prstClr>
                </a:solidFill>
              </a:rPr>
              <a:pPr defTabSz="685749"/>
              <a:t>‹#›</a:t>
            </a:fld>
            <a:endParaRPr lang="en-US">
              <a:solidFill>
                <a:prstClr val="black">
                  <a:tint val="75000"/>
                </a:prstClr>
              </a:solidFill>
            </a:endParaRPr>
          </a:p>
        </p:txBody>
      </p:sp>
    </p:spTree>
    <p:extLst>
      <p:ext uri="{BB962C8B-B14F-4D97-AF65-F5344CB8AC3E}">
        <p14:creationId xmlns:p14="http://schemas.microsoft.com/office/powerpoint/2010/main" val="41387221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Lst>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77" tIns="34289" rIns="68577" bIns="34289" rtlCol="0" anchor="ctr">
            <a:normAutofit/>
          </a:bodyPr>
          <a:lstStyle/>
          <a:p>
            <a:r>
              <a:rPr lang="en-US"/>
              <a:t>Click to edit Master title style</a:t>
            </a:r>
          </a:p>
        </p:txBody>
      </p:sp>
      <p:sp>
        <p:nvSpPr>
          <p:cNvPr id="3" name="Text Placeholder 2"/>
          <p:cNvSpPr>
            <a:spLocks noGrp="1"/>
          </p:cNvSpPr>
          <p:nvPr>
            <p:ph type="body" idx="1"/>
          </p:nvPr>
        </p:nvSpPr>
        <p:spPr>
          <a:xfrm>
            <a:off x="628650" y="1369218"/>
            <a:ext cx="7886700" cy="3263504"/>
          </a:xfrm>
          <a:prstGeom prst="rect">
            <a:avLst/>
          </a:prstGeom>
        </p:spPr>
        <p:txBody>
          <a:bodyPr vert="horz" lIns="68577" tIns="34289" rIns="68577"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8577" tIns="34289" rIns="68577" bIns="34289" rtlCol="0" anchor="ctr"/>
          <a:lstStyle>
            <a:lvl1pPr algn="l">
              <a:defRPr sz="900">
                <a:solidFill>
                  <a:schemeClr val="tx1">
                    <a:tint val="75000"/>
                  </a:schemeClr>
                </a:solidFill>
              </a:defRPr>
            </a:lvl1pPr>
          </a:lstStyle>
          <a:p>
            <a:pPr defTabSz="685766"/>
            <a:fld id="{C7E390AF-D025-40ED-8D83-1559751558F1}" type="datetime1">
              <a:rPr lang="en-US" smtClean="0">
                <a:solidFill>
                  <a:prstClr val="black">
                    <a:tint val="75000"/>
                  </a:prstClr>
                </a:solidFill>
              </a:rPr>
              <a:pPr defTabSz="685766"/>
              <a:t>7/7/2021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77" tIns="34289" rIns="68577" bIns="34289" rtlCol="0" anchor="ctr"/>
          <a:lstStyle>
            <a:lvl1pPr algn="ctr">
              <a:defRPr sz="900">
                <a:solidFill>
                  <a:schemeClr val="tx1">
                    <a:tint val="75000"/>
                  </a:schemeClr>
                </a:solidFill>
              </a:defRPr>
            </a:lvl1pPr>
          </a:lstStyle>
          <a:p>
            <a:pPr defTabSz="685766"/>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77" tIns="34289" rIns="68577" bIns="34289" rtlCol="0" anchor="ctr"/>
          <a:lstStyle>
            <a:lvl1pPr algn="r">
              <a:defRPr sz="900">
                <a:solidFill>
                  <a:schemeClr val="tx1">
                    <a:tint val="75000"/>
                  </a:schemeClr>
                </a:solidFill>
              </a:defRPr>
            </a:lvl1pPr>
          </a:lstStyle>
          <a:p>
            <a:pPr defTabSz="685766"/>
            <a:fld id="{70D1DF7D-9B95-41D2-A638-51CA9B808495}" type="slidenum">
              <a:rPr lang="en-US" smtClean="0">
                <a:solidFill>
                  <a:prstClr val="black">
                    <a:tint val="75000"/>
                  </a:prstClr>
                </a:solidFill>
              </a:rPr>
              <a:pPr defTabSz="685766"/>
              <a:t>‹#›</a:t>
            </a:fld>
            <a:endParaRPr lang="en-US">
              <a:solidFill>
                <a:prstClr val="black">
                  <a:tint val="75000"/>
                </a:prstClr>
              </a:solidFill>
            </a:endParaRPr>
          </a:p>
        </p:txBody>
      </p:sp>
    </p:spTree>
    <p:extLst>
      <p:ext uri="{BB962C8B-B14F-4D97-AF65-F5344CB8AC3E}">
        <p14:creationId xmlns:p14="http://schemas.microsoft.com/office/powerpoint/2010/main" val="348635372"/>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hf hdr="0" ftr="0" dt="0"/>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8"/>
            <a:ext cx="7886700" cy="3263504"/>
          </a:xfrm>
          <a:prstGeom prst="rect">
            <a:avLst/>
          </a:prstGeom>
        </p:spPr>
        <p:txBody>
          <a:bodyPr vert="horz" lIns="68580" tIns="34290" rIns="68580" bIns="3429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21457A0C-E206-4888-82DF-0049DF7C6FE5}" type="datetime1">
              <a:rPr lang="en-US" smtClean="0">
                <a:solidFill>
                  <a:prstClr val="black">
                    <a:tint val="75000"/>
                  </a:prstClr>
                </a:solidFill>
              </a:rPr>
              <a:pPr defTabSz="685800"/>
              <a:t>7/7/2021</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32B6499F-4593-48AF-A34D-74C01379ECF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965802861"/>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7620000" cy="857250"/>
          </a:xfrm>
          <a:prstGeom prst="rect">
            <a:avLst/>
          </a:prstGeom>
        </p:spPr>
        <p:txBody>
          <a:bodyPr vert="horz" lIns="91434" tIns="45717" rIns="91434" bIns="45717"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150"/>
            <a:ext cx="7620000" cy="3600450"/>
          </a:xfrm>
          <a:prstGeom prst="rect">
            <a:avLst/>
          </a:prstGeom>
        </p:spPr>
        <p:txBody>
          <a:bodyPr vert="horz" lIns="91434" tIns="45717" rIns="91434" bIns="4571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US">
              <a:solidFill>
                <a:srgbClr val="000000"/>
              </a:solidFill>
            </a:endParaRPr>
          </a:p>
        </p:txBody>
      </p:sp>
      <p:sp>
        <p:nvSpPr>
          <p:cNvPr id="8" name="Rectangle 7"/>
          <p:cNvSpPr/>
          <p:nvPr/>
        </p:nvSpPr>
        <p:spPr>
          <a:xfrm>
            <a:off x="8458200" y="4114800"/>
            <a:ext cx="685800" cy="51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US">
              <a:solidFill>
                <a:srgbClr val="000000"/>
              </a:solidFill>
            </a:endParaRPr>
          </a:p>
        </p:txBody>
      </p:sp>
      <p:sp>
        <p:nvSpPr>
          <p:cNvPr id="6" name="Slide Number Placeholder 5"/>
          <p:cNvSpPr>
            <a:spLocks noGrp="1"/>
          </p:cNvSpPr>
          <p:nvPr>
            <p:ph type="sldNum" sz="quarter" idx="4"/>
          </p:nvPr>
        </p:nvSpPr>
        <p:spPr>
          <a:xfrm>
            <a:off x="8531788" y="4236720"/>
            <a:ext cx="548640" cy="29718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FC318B71-7BCE-4450-9B9D-8369B72E3036}" type="slidenum">
              <a:rPr lang="en-US" smtClean="0"/>
              <a:pPr/>
              <a:t>‹#›</a:t>
            </a:fld>
            <a:endParaRPr lang="en-US"/>
          </a:p>
        </p:txBody>
      </p:sp>
      <p:sp>
        <p:nvSpPr>
          <p:cNvPr id="5" name="Footer Placeholder 4"/>
          <p:cNvSpPr>
            <a:spLocks noGrp="1"/>
          </p:cNvSpPr>
          <p:nvPr>
            <p:ph type="ftr" sz="quarter" idx="3"/>
          </p:nvPr>
        </p:nvSpPr>
        <p:spPr>
          <a:xfrm rot="16200000">
            <a:off x="7882824" y="2990850"/>
            <a:ext cx="1775461" cy="365760"/>
          </a:xfrm>
          <a:prstGeom prst="rect">
            <a:avLst/>
          </a:prstGeom>
        </p:spPr>
        <p:txBody>
          <a:bodyPr vert="horz" lIns="91434" tIns="45717" rIns="91434" bIns="45717" rtlCol="0" anchor="ctr"/>
          <a:lstStyle>
            <a:lvl1pPr algn="r">
              <a:defRPr sz="1200">
                <a:solidFill>
                  <a:schemeClr val="bg2"/>
                </a:solidFill>
              </a:defRPr>
            </a:lvl1pPr>
          </a:lstStyle>
          <a:p>
            <a:endParaRPr lang="en-US">
              <a:solidFill>
                <a:srgbClr val="EEECE1"/>
              </a:solidFill>
            </a:endParaRPr>
          </a:p>
        </p:txBody>
      </p:sp>
      <p:sp>
        <p:nvSpPr>
          <p:cNvPr id="4" name="Date Placeholder 3"/>
          <p:cNvSpPr>
            <a:spLocks noGrp="1"/>
          </p:cNvSpPr>
          <p:nvPr>
            <p:ph type="dt" sz="half" idx="2"/>
          </p:nvPr>
        </p:nvSpPr>
        <p:spPr>
          <a:xfrm rot="16200000">
            <a:off x="7856155" y="1188720"/>
            <a:ext cx="1828799" cy="365760"/>
          </a:xfrm>
          <a:prstGeom prst="rect">
            <a:avLst/>
          </a:prstGeom>
        </p:spPr>
        <p:txBody>
          <a:bodyPr vert="horz" lIns="91434" tIns="45717" rIns="91434" bIns="45717" rtlCol="0" anchor="ctr"/>
          <a:lstStyle>
            <a:lvl1pPr algn="l">
              <a:defRPr sz="1200">
                <a:solidFill>
                  <a:schemeClr val="bg2"/>
                </a:solidFill>
              </a:defRPr>
            </a:lvl1pPr>
          </a:lstStyle>
          <a:p>
            <a:fld id="{961DCD80-87A5-4700-8EF3-8495415268E3}" type="datetimeFigureOut">
              <a:rPr lang="en-US" smtClean="0">
                <a:solidFill>
                  <a:srgbClr val="EEECE1"/>
                </a:solidFill>
              </a:rPr>
              <a:pPr/>
              <a:t>7/7/2021</a:t>
            </a:fld>
            <a:endParaRPr lang="en-US">
              <a:solidFill>
                <a:srgbClr val="EEECE1"/>
              </a:solidFill>
            </a:endParaRPr>
          </a:p>
        </p:txBody>
      </p:sp>
    </p:spTree>
    <p:extLst>
      <p:ext uri="{BB962C8B-B14F-4D97-AF65-F5344CB8AC3E}">
        <p14:creationId xmlns:p14="http://schemas.microsoft.com/office/powerpoint/2010/main" val="386209859"/>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l" defTabSz="914333"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875" indent="-228582" algn="l" defTabSz="914333"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32" indent="-228582" algn="l" defTabSz="914333"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765" indent="-228582" algn="l" defTabSz="914333"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064" indent="-228582" algn="l" defTabSz="914333"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363" indent="-228582" algn="l" defTabSz="914333"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230" indent="-182867" algn="l" defTabSz="914333"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096" indent="-182867" algn="l" defTabSz="914333"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2963" indent="-182867" algn="l" defTabSz="914333"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5829" indent="-182867" algn="l" defTabSz="914333"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38.jfif"/><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mailto:Brock.Dittus@ode.state.or.us" TargetMode="External"/><Relationship Id="rId2" Type="http://schemas.openxmlformats.org/officeDocument/2006/relationships/hyperlink" Target="mailto:Adam.Krein@ode.state.or.us" TargetMode="External"/><Relationship Id="rId1" Type="http://schemas.openxmlformats.org/officeDocument/2006/relationships/slideLayout" Target="../slideLayouts/slideLayout42.xml"/><Relationship Id="rId4" Type="http://schemas.openxmlformats.org/officeDocument/2006/relationships/hyperlink" Target="mailto:buslicense@ode.state.or.u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pacificpower.wattplan.com/ev/" TargetMode="External"/><Relationship Id="rId1" Type="http://schemas.openxmlformats.org/officeDocument/2006/relationships/slideLayout" Target="../slideLayouts/slideLayout69.xml"/><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6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mailto:plugin@pacificpower.net" TargetMode="External"/><Relationship Id="rId2" Type="http://schemas.openxmlformats.org/officeDocument/2006/relationships/notesSlide" Target="../notesSlides/notesSlide14.xml"/><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70.xml"/><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70.xml"/><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7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70.xml"/><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70.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70.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70.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70.xml"/><Relationship Id="rId5" Type="http://schemas.openxmlformats.org/officeDocument/2006/relationships/hyperlink" Target="mailto:dieselgrants@deq.state.or.us" TargetMode="External"/><Relationship Id="rId4" Type="http://schemas.openxmlformats.org/officeDocument/2006/relationships/hyperlink" Target="https://www.oregon.gov/deq/aq/programs/Pages/Diesel-Grants.aspx"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81.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82.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82.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82.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82.xml"/><Relationship Id="rId5" Type="http://schemas.openxmlformats.org/officeDocument/2006/relationships/image" Target="../media/image67.png"/><Relationship Id="rId4" Type="http://schemas.openxmlformats.org/officeDocument/2006/relationships/hyperlink" Target="http://www.oregon.gov/energy/energy-Oregon/pages/Public-Purpose-Charge-(SB-1149)-Fleet-Audits-Electric-Vehicles-and-Charging-Stations.aspx"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82.xml"/><Relationship Id="rId5" Type="http://schemas.openxmlformats.org/officeDocument/2006/relationships/image" Target="../media/image69.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82.xml"/><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82.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82.xml"/><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hyperlink" Target="mailto:Christie.l.sphoon@energy.Oregon.gov" TargetMode="External"/><Relationship Id="rId2" Type="http://schemas.openxmlformats.org/officeDocument/2006/relationships/notesSlide" Target="../notesSlides/notesSlide37.xml"/><Relationship Id="rId1" Type="http://schemas.openxmlformats.org/officeDocument/2006/relationships/slideLayout" Target="../slideLayouts/slideLayout82.xml"/><Relationship Id="rId5" Type="http://schemas.openxmlformats.org/officeDocument/2006/relationships/image" Target="../media/image72.png"/><Relationship Id="rId4" Type="http://schemas.openxmlformats.org/officeDocument/2006/relationships/hyperlink" Target="mailto:Tracy.richardson@energy.Oregon.gov"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eg"/><Relationship Id="rId18" Type="http://schemas.openxmlformats.org/officeDocument/2006/relationships/image" Target="../media/image34.jpeg"/><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jpeg"/><Relationship Id="rId2" Type="http://schemas.openxmlformats.org/officeDocument/2006/relationships/image" Target="../media/image18.jpg"/><Relationship Id="rId16"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g"/><Relationship Id="rId15" Type="http://schemas.openxmlformats.org/officeDocument/2006/relationships/image" Target="../media/image31.jpg"/><Relationship Id="rId10" Type="http://schemas.openxmlformats.org/officeDocument/2006/relationships/image" Target="../media/image26.jpg"/><Relationship Id="rId19" Type="http://schemas.openxmlformats.org/officeDocument/2006/relationships/image" Target="../media/image35.jpeg"/><Relationship Id="rId4" Type="http://schemas.openxmlformats.org/officeDocument/2006/relationships/image" Target="../media/image20.png"/><Relationship Id="rId9" Type="http://schemas.openxmlformats.org/officeDocument/2006/relationships/image" Target="../media/image25.jpg"/><Relationship Id="rId14" Type="http://schemas.openxmlformats.org/officeDocument/2006/relationships/image" Target="../media/image30.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extBox 3"/>
          <p:cNvSpPr txBox="1"/>
          <p:nvPr/>
        </p:nvSpPr>
        <p:spPr>
          <a:xfrm>
            <a:off x="811489" y="285753"/>
            <a:ext cx="7772400" cy="646331"/>
          </a:xfrm>
          <a:prstGeom prst="rect">
            <a:avLst/>
          </a:prstGeom>
          <a:noFill/>
        </p:spPr>
        <p:txBody>
          <a:bodyPr wrap="square" lIns="91434" tIns="45717" rIns="91434" bIns="45717" rtlCol="0">
            <a:spAutoFit/>
          </a:bodyPr>
          <a:lstStyle/>
          <a:p>
            <a:pPr algn="ctr"/>
            <a:r>
              <a:rPr lang="en-US" sz="3600" b="1" dirty="0"/>
              <a:t>How to Fund an Electric Bus?</a:t>
            </a:r>
            <a:endParaRPr lang="en-US" sz="3600" b="1" dirty="0">
              <a:latin typeface="Avenir Heavy" panose="020B0703020203020204" pitchFamily="34" charset="0"/>
              <a:cs typeface="Arial" panose="020B0604020202020204" pitchFamily="34" charset="0"/>
            </a:endParaRPr>
          </a:p>
        </p:txBody>
      </p:sp>
      <p:pic>
        <p:nvPicPr>
          <p:cNvPr id="1026" name="Picture 2" descr="D:\Users\Kim\Downloads\IMG_3003 (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201" b="18193"/>
          <a:stretch/>
        </p:blipFill>
        <p:spPr bwMode="auto">
          <a:xfrm>
            <a:off x="1143000" y="1352551"/>
            <a:ext cx="6858000" cy="30144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05000" y="4443173"/>
            <a:ext cx="5334000" cy="646331"/>
          </a:xfrm>
          <a:prstGeom prst="rect">
            <a:avLst/>
          </a:prstGeom>
          <a:noFill/>
        </p:spPr>
        <p:txBody>
          <a:bodyPr wrap="square" lIns="91434" tIns="45717" rIns="91434" bIns="45717" rtlCol="0">
            <a:spAutoFit/>
          </a:bodyPr>
          <a:lstStyle/>
          <a:p>
            <a:pPr algn="ctr"/>
            <a:r>
              <a:rPr lang="en-US" dirty="0" smtClean="0"/>
              <a:t>Brought to you by the Electric Bus Learning Project</a:t>
            </a:r>
          </a:p>
          <a:p>
            <a:pPr algn="ctr"/>
            <a:r>
              <a:rPr lang="en-US" dirty="0" smtClean="0"/>
              <a:t>Envirocenter.org/Electric-Bus</a:t>
            </a:r>
            <a:endParaRPr lang="en-US" dirty="0"/>
          </a:p>
        </p:txBody>
      </p:sp>
      <p:sp>
        <p:nvSpPr>
          <p:cNvPr id="7" name="TextBox 6"/>
          <p:cNvSpPr txBox="1"/>
          <p:nvPr/>
        </p:nvSpPr>
        <p:spPr>
          <a:xfrm>
            <a:off x="3162300" y="932083"/>
            <a:ext cx="2819400" cy="369332"/>
          </a:xfrm>
          <a:prstGeom prst="rect">
            <a:avLst/>
          </a:prstGeom>
          <a:noFill/>
        </p:spPr>
        <p:txBody>
          <a:bodyPr wrap="square" lIns="91434" tIns="45717" rIns="91434" bIns="45717" rtlCol="0">
            <a:spAutoFit/>
          </a:bodyPr>
          <a:lstStyle/>
          <a:p>
            <a:pPr algn="ctr"/>
            <a:r>
              <a:rPr lang="en-US" dirty="0" smtClean="0"/>
              <a:t>July 7</a:t>
            </a:r>
            <a:r>
              <a:rPr lang="en-US" baseline="30000" dirty="0" smtClean="0"/>
              <a:t>th</a:t>
            </a:r>
            <a:r>
              <a:rPr lang="en-US" dirty="0" smtClean="0"/>
              <a:t>, 2021</a:t>
            </a:r>
            <a:endParaRPr lang="en-US" dirty="0"/>
          </a:p>
        </p:txBody>
      </p:sp>
    </p:spTree>
    <p:extLst>
      <p:ext uri="{BB962C8B-B14F-4D97-AF65-F5344CB8AC3E}">
        <p14:creationId xmlns:p14="http://schemas.microsoft.com/office/powerpoint/2010/main" val="1324386998"/>
      </p:ext>
    </p:extLst>
  </p:cSld>
  <p:clrMapOvr>
    <a:masterClrMapping/>
  </p:clrMapOvr>
  <mc:AlternateContent xmlns:mc="http://schemas.openxmlformats.org/markup-compatibility/2006" xmlns:p14="http://schemas.microsoft.com/office/powerpoint/2010/main">
    <mc:Choice Requires="p14">
      <p:transition spd="slow" p14:dur="2000" advClick="0" advTm="10318"/>
    </mc:Choice>
    <mc:Fallback xmlns="">
      <p:transition spd="slow" advClick="0" advTm="10318"/>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4148" y="366734"/>
            <a:ext cx="8262652" cy="517449"/>
          </a:xfrm>
          <a:prstGeom prst="rect">
            <a:avLst/>
          </a:prstGeom>
        </p:spPr>
        <p:txBody>
          <a:bodyPr vert="horz" wrap="square" lIns="0" tIns="9525" rIns="0" bIns="0" rtlCol="0">
            <a:spAutoFit/>
          </a:bodyPr>
          <a:lstStyle/>
          <a:p>
            <a:pPr marL="9525">
              <a:spcBef>
                <a:spcPts val="75"/>
              </a:spcBef>
            </a:pPr>
            <a:r>
              <a:rPr spc="-4" dirty="0"/>
              <a:t>Advance</a:t>
            </a:r>
            <a:r>
              <a:rPr spc="-26" dirty="0"/>
              <a:t> </a:t>
            </a:r>
            <a:r>
              <a:rPr spc="-4" dirty="0"/>
              <a:t>Credit</a:t>
            </a:r>
            <a:r>
              <a:rPr lang="en-US" spc="-4" dirty="0"/>
              <a:t>ing</a:t>
            </a:r>
            <a:r>
              <a:rPr spc="-4" dirty="0"/>
              <a:t>:</a:t>
            </a:r>
            <a:r>
              <a:rPr spc="-15" dirty="0"/>
              <a:t> </a:t>
            </a:r>
            <a:r>
              <a:rPr lang="en-US" spc="-15" dirty="0"/>
              <a:t>Who is E</a:t>
            </a:r>
            <a:r>
              <a:rPr spc="-4" dirty="0"/>
              <a:t>ligibl</a:t>
            </a:r>
            <a:r>
              <a:rPr lang="en-US" spc="-4" dirty="0"/>
              <a:t>e?</a:t>
            </a:r>
            <a:endParaRPr spc="-4" dirty="0"/>
          </a:p>
        </p:txBody>
      </p:sp>
      <p:sp>
        <p:nvSpPr>
          <p:cNvPr id="4" name="object 4"/>
          <p:cNvSpPr txBox="1">
            <a:spLocks noGrp="1"/>
          </p:cNvSpPr>
          <p:nvPr>
            <p:ph type="sldNum" sz="quarter" idx="4294967295"/>
          </p:nvPr>
        </p:nvSpPr>
        <p:spPr>
          <a:xfrm>
            <a:off x="7927852" y="4833477"/>
            <a:ext cx="259715" cy="141064"/>
          </a:xfrm>
          <a:prstGeom prst="rect">
            <a:avLst/>
          </a:prstGeom>
        </p:spPr>
        <p:txBody>
          <a:bodyPr vert="horz" wrap="square" lIns="0" tIns="0" rIns="0" bIns="0" rtlCol="0">
            <a:spAutoFit/>
          </a:bodyPr>
          <a:lstStyle>
            <a:defPPr>
              <a:defRPr lang="en-US"/>
            </a:defPPr>
            <a:lvl1pPr marL="0" algn="l" defTabSz="685732" rtl="0" eaLnBrk="1" latinLnBrk="0" hangingPunct="1">
              <a:defRPr sz="900" b="0" i="0" kern="1200">
                <a:solidFill>
                  <a:schemeClr val="tx1"/>
                </a:solidFill>
                <a:latin typeface="Arial"/>
                <a:ea typeface="+mn-ea"/>
                <a:cs typeface="Arial"/>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a:lstStyle>
          <a:p>
            <a:pPr marL="28574">
              <a:lnSpc>
                <a:spcPts val="1069"/>
              </a:lnSpc>
            </a:pPr>
            <a:fld id="{81D60167-4931-47E6-BA6A-407CBD079E47}" type="slidenum">
              <a:rPr lang="en-US" smtClean="0">
                <a:solidFill>
                  <a:srgbClr val="2D2D2D"/>
                </a:solidFill>
              </a:rPr>
              <a:pPr marL="28574">
                <a:lnSpc>
                  <a:spcPts val="1069"/>
                </a:lnSpc>
              </a:pPr>
              <a:t>10</a:t>
            </a:fld>
            <a:endParaRPr dirty="0">
              <a:solidFill>
                <a:prstClr val="black"/>
              </a:solidFill>
            </a:endParaRPr>
          </a:p>
        </p:txBody>
      </p:sp>
      <p:sp>
        <p:nvSpPr>
          <p:cNvPr id="3" name="object 3"/>
          <p:cNvSpPr txBox="1"/>
          <p:nvPr/>
        </p:nvSpPr>
        <p:spPr>
          <a:xfrm>
            <a:off x="447009" y="1428750"/>
            <a:ext cx="5096542" cy="2801248"/>
          </a:xfrm>
          <a:prstGeom prst="rect">
            <a:avLst/>
          </a:prstGeom>
        </p:spPr>
        <p:txBody>
          <a:bodyPr vert="horz" wrap="square" lIns="0" tIns="40477" rIns="0" bIns="0" rtlCol="0">
            <a:spAutoFit/>
          </a:bodyPr>
          <a:lstStyle/>
          <a:p>
            <a:pPr marL="266675" indent="-257150" defTabSz="685732">
              <a:spcBef>
                <a:spcPts val="191"/>
              </a:spcBef>
              <a:buFontTx/>
              <a:buChar char="•"/>
              <a:tabLst>
                <a:tab pos="266198" algn="l"/>
                <a:tab pos="266675" algn="l"/>
              </a:tabLst>
            </a:pPr>
            <a:r>
              <a:rPr lang="en-US" sz="2100" spc="-4" dirty="0">
                <a:solidFill>
                  <a:prstClr val="black"/>
                </a:solidFill>
                <a:latin typeface="Arial"/>
                <a:cs typeface="Arial"/>
              </a:rPr>
              <a:t>Political</a:t>
            </a:r>
            <a:r>
              <a:rPr lang="en-US" sz="2100" spc="19" dirty="0">
                <a:solidFill>
                  <a:prstClr val="black"/>
                </a:solidFill>
                <a:latin typeface="Arial"/>
                <a:cs typeface="Arial"/>
              </a:rPr>
              <a:t> </a:t>
            </a:r>
            <a:r>
              <a:rPr lang="en-US" sz="2100" spc="-4" dirty="0">
                <a:solidFill>
                  <a:prstClr val="black"/>
                </a:solidFill>
                <a:latin typeface="Arial"/>
                <a:cs typeface="Arial"/>
              </a:rPr>
              <a:t>subdivisions</a:t>
            </a:r>
            <a:r>
              <a:rPr lang="en-US" sz="2100" spc="34" dirty="0">
                <a:solidFill>
                  <a:prstClr val="black"/>
                </a:solidFill>
                <a:latin typeface="Arial"/>
                <a:cs typeface="Arial"/>
              </a:rPr>
              <a:t> </a:t>
            </a:r>
            <a:r>
              <a:rPr lang="en-US" sz="2100" spc="-4" dirty="0">
                <a:solidFill>
                  <a:prstClr val="black"/>
                </a:solidFill>
                <a:latin typeface="Arial"/>
                <a:cs typeface="Arial"/>
              </a:rPr>
              <a:t>of</a:t>
            </a:r>
            <a:r>
              <a:rPr lang="en-US" sz="2100" spc="-8" dirty="0">
                <a:solidFill>
                  <a:prstClr val="black"/>
                </a:solidFill>
                <a:latin typeface="Arial"/>
                <a:cs typeface="Arial"/>
              </a:rPr>
              <a:t> </a:t>
            </a:r>
            <a:r>
              <a:rPr lang="en-US" sz="2100" dirty="0">
                <a:solidFill>
                  <a:prstClr val="black"/>
                </a:solidFill>
                <a:latin typeface="Arial"/>
                <a:cs typeface="Arial"/>
              </a:rPr>
              <a:t>the</a:t>
            </a:r>
            <a:r>
              <a:rPr lang="en-US" sz="2100" spc="-15" dirty="0">
                <a:solidFill>
                  <a:prstClr val="black"/>
                </a:solidFill>
                <a:latin typeface="Arial"/>
                <a:cs typeface="Arial"/>
              </a:rPr>
              <a:t> </a:t>
            </a:r>
            <a:r>
              <a:rPr lang="en-US" sz="2100" spc="-4" dirty="0">
                <a:solidFill>
                  <a:prstClr val="black"/>
                </a:solidFill>
                <a:latin typeface="Arial"/>
                <a:cs typeface="Arial"/>
              </a:rPr>
              <a:t>State</a:t>
            </a:r>
            <a:r>
              <a:rPr lang="en-US" sz="2100" spc="-11" dirty="0">
                <a:solidFill>
                  <a:prstClr val="black"/>
                </a:solidFill>
                <a:latin typeface="Arial"/>
                <a:cs typeface="Arial"/>
              </a:rPr>
              <a:t> </a:t>
            </a:r>
            <a:r>
              <a:rPr lang="en-US" sz="2100" spc="-4" dirty="0">
                <a:solidFill>
                  <a:prstClr val="black"/>
                </a:solidFill>
                <a:latin typeface="Arial"/>
                <a:cs typeface="Arial"/>
              </a:rPr>
              <a:t>of</a:t>
            </a:r>
            <a:r>
              <a:rPr lang="en-US" sz="2100" spc="-8" dirty="0">
                <a:solidFill>
                  <a:prstClr val="black"/>
                </a:solidFill>
                <a:latin typeface="Arial"/>
                <a:cs typeface="Arial"/>
              </a:rPr>
              <a:t> </a:t>
            </a:r>
            <a:r>
              <a:rPr lang="en-US" sz="2100" spc="-4" dirty="0">
                <a:solidFill>
                  <a:prstClr val="black"/>
                </a:solidFill>
                <a:latin typeface="Arial"/>
                <a:cs typeface="Arial"/>
              </a:rPr>
              <a:t>Oregon</a:t>
            </a:r>
            <a:endParaRPr lang="en-US" sz="2100" dirty="0">
              <a:solidFill>
                <a:prstClr val="black"/>
              </a:solidFill>
              <a:latin typeface="Arial"/>
              <a:cs typeface="Arial"/>
            </a:endParaRPr>
          </a:p>
          <a:p>
            <a:pPr marL="266675" indent="-257150" defTabSz="685732">
              <a:spcBef>
                <a:spcPts val="191"/>
              </a:spcBef>
              <a:buFontTx/>
              <a:buChar char="•"/>
              <a:tabLst>
                <a:tab pos="266198" algn="l"/>
                <a:tab pos="266675" algn="l"/>
              </a:tabLst>
            </a:pPr>
            <a:r>
              <a:rPr lang="en-US" sz="2100" spc="-15" dirty="0">
                <a:solidFill>
                  <a:prstClr val="black"/>
                </a:solidFill>
                <a:latin typeface="Arial"/>
                <a:cs typeface="Arial"/>
              </a:rPr>
              <a:t>Tribes</a:t>
            </a:r>
            <a:endParaRPr lang="en-US" sz="2100" dirty="0">
              <a:solidFill>
                <a:prstClr val="black"/>
              </a:solidFill>
              <a:latin typeface="Arial"/>
              <a:cs typeface="Arial"/>
            </a:endParaRPr>
          </a:p>
          <a:p>
            <a:pPr marL="266675" indent="-257150" defTabSz="685732">
              <a:spcBef>
                <a:spcPts val="191"/>
              </a:spcBef>
              <a:buFontTx/>
              <a:buChar char="•"/>
              <a:tabLst>
                <a:tab pos="266198" algn="l"/>
                <a:tab pos="266675" algn="l"/>
              </a:tabLst>
            </a:pPr>
            <a:r>
              <a:rPr sz="2100" spc="-8" dirty="0">
                <a:solidFill>
                  <a:prstClr val="black"/>
                </a:solidFill>
                <a:latin typeface="Arial"/>
                <a:cs typeface="Arial"/>
              </a:rPr>
              <a:t>Public</a:t>
            </a:r>
            <a:r>
              <a:rPr sz="2100" spc="-19" dirty="0">
                <a:solidFill>
                  <a:prstClr val="black"/>
                </a:solidFill>
                <a:latin typeface="Arial"/>
                <a:cs typeface="Arial"/>
              </a:rPr>
              <a:t> </a:t>
            </a:r>
            <a:r>
              <a:rPr sz="2100" spc="-15" dirty="0">
                <a:solidFill>
                  <a:prstClr val="black"/>
                </a:solidFill>
                <a:latin typeface="Arial"/>
                <a:cs typeface="Arial"/>
              </a:rPr>
              <a:t>Transit</a:t>
            </a:r>
            <a:r>
              <a:rPr sz="2100" spc="-98" dirty="0">
                <a:solidFill>
                  <a:prstClr val="black"/>
                </a:solidFill>
                <a:latin typeface="Arial"/>
                <a:cs typeface="Arial"/>
              </a:rPr>
              <a:t> </a:t>
            </a:r>
            <a:r>
              <a:rPr sz="2100" spc="-8" dirty="0">
                <a:solidFill>
                  <a:prstClr val="black"/>
                </a:solidFill>
                <a:latin typeface="Arial"/>
                <a:cs typeface="Arial"/>
              </a:rPr>
              <a:t>Agencies</a:t>
            </a:r>
            <a:endParaRPr sz="2100" dirty="0">
              <a:solidFill>
                <a:prstClr val="black"/>
              </a:solidFill>
              <a:latin typeface="Arial"/>
              <a:cs typeface="Arial"/>
            </a:endParaRPr>
          </a:p>
          <a:p>
            <a:pPr marL="266675" indent="-257150" defTabSz="685732">
              <a:spcBef>
                <a:spcPts val="214"/>
              </a:spcBef>
              <a:buFontTx/>
              <a:buChar char="•"/>
              <a:tabLst>
                <a:tab pos="266198" algn="l"/>
                <a:tab pos="266675" algn="l"/>
              </a:tabLst>
            </a:pPr>
            <a:r>
              <a:rPr sz="2100" spc="-4" dirty="0">
                <a:solidFill>
                  <a:prstClr val="black"/>
                </a:solidFill>
                <a:latin typeface="Arial"/>
                <a:cs typeface="Arial"/>
              </a:rPr>
              <a:t>School</a:t>
            </a:r>
            <a:r>
              <a:rPr sz="2100" spc="-11" dirty="0">
                <a:solidFill>
                  <a:prstClr val="black"/>
                </a:solidFill>
                <a:latin typeface="Arial"/>
                <a:cs typeface="Arial"/>
              </a:rPr>
              <a:t> </a:t>
            </a:r>
            <a:r>
              <a:rPr sz="2100" spc="-4" dirty="0">
                <a:solidFill>
                  <a:prstClr val="black"/>
                </a:solidFill>
                <a:latin typeface="Arial"/>
                <a:cs typeface="Arial"/>
              </a:rPr>
              <a:t>Districts</a:t>
            </a:r>
          </a:p>
          <a:p>
            <a:pPr marL="266675" marR="3810" indent="-257150" defTabSz="685732">
              <a:lnSpc>
                <a:spcPts val="1943"/>
              </a:lnSpc>
              <a:spcBef>
                <a:spcPts val="465"/>
              </a:spcBef>
              <a:buFontTx/>
              <a:buChar char="•"/>
              <a:tabLst>
                <a:tab pos="266198" algn="l"/>
                <a:tab pos="266675" algn="l"/>
              </a:tabLst>
            </a:pPr>
            <a:r>
              <a:rPr sz="2100" spc="-4" dirty="0">
                <a:solidFill>
                  <a:prstClr val="black"/>
                </a:solidFill>
                <a:latin typeface="Arial"/>
                <a:cs typeface="Arial"/>
              </a:rPr>
              <a:t>Companies</a:t>
            </a:r>
            <a:r>
              <a:rPr sz="2100" spc="26" dirty="0">
                <a:solidFill>
                  <a:prstClr val="black"/>
                </a:solidFill>
                <a:latin typeface="Arial"/>
                <a:cs typeface="Arial"/>
              </a:rPr>
              <a:t> </a:t>
            </a:r>
            <a:r>
              <a:rPr sz="2100" spc="-4" dirty="0">
                <a:solidFill>
                  <a:prstClr val="black"/>
                </a:solidFill>
                <a:latin typeface="Arial"/>
                <a:cs typeface="Arial"/>
              </a:rPr>
              <a:t>under</a:t>
            </a:r>
            <a:r>
              <a:rPr sz="2100" spc="4" dirty="0">
                <a:solidFill>
                  <a:prstClr val="black"/>
                </a:solidFill>
                <a:latin typeface="Arial"/>
                <a:cs typeface="Arial"/>
              </a:rPr>
              <a:t> </a:t>
            </a:r>
            <a:r>
              <a:rPr sz="2100" spc="-4" dirty="0">
                <a:solidFill>
                  <a:prstClr val="black"/>
                </a:solidFill>
                <a:latin typeface="Arial"/>
                <a:cs typeface="Arial"/>
              </a:rPr>
              <a:t>contract</a:t>
            </a:r>
            <a:r>
              <a:rPr sz="2100" spc="-8" dirty="0">
                <a:solidFill>
                  <a:prstClr val="black"/>
                </a:solidFill>
                <a:latin typeface="Arial"/>
                <a:cs typeface="Arial"/>
              </a:rPr>
              <a:t> </a:t>
            </a:r>
            <a:r>
              <a:rPr sz="2100" dirty="0">
                <a:solidFill>
                  <a:prstClr val="black"/>
                </a:solidFill>
                <a:latin typeface="Arial"/>
                <a:cs typeface="Arial"/>
              </a:rPr>
              <a:t>to</a:t>
            </a:r>
            <a:r>
              <a:rPr sz="2100" spc="-8" dirty="0">
                <a:solidFill>
                  <a:prstClr val="black"/>
                </a:solidFill>
                <a:latin typeface="Arial"/>
                <a:cs typeface="Arial"/>
              </a:rPr>
              <a:t> </a:t>
            </a:r>
            <a:r>
              <a:rPr sz="2100" spc="-4" dirty="0">
                <a:solidFill>
                  <a:prstClr val="black"/>
                </a:solidFill>
                <a:latin typeface="Arial"/>
                <a:cs typeface="Arial"/>
              </a:rPr>
              <a:t>provide</a:t>
            </a:r>
            <a:r>
              <a:rPr sz="2100" spc="19" dirty="0">
                <a:solidFill>
                  <a:prstClr val="black"/>
                </a:solidFill>
                <a:latin typeface="Arial"/>
                <a:cs typeface="Arial"/>
              </a:rPr>
              <a:t> </a:t>
            </a:r>
            <a:r>
              <a:rPr sz="2100" spc="-4" dirty="0">
                <a:solidFill>
                  <a:prstClr val="black"/>
                </a:solidFill>
                <a:latin typeface="Arial"/>
                <a:cs typeface="Arial"/>
              </a:rPr>
              <a:t>services</a:t>
            </a:r>
            <a:r>
              <a:rPr sz="2100" dirty="0">
                <a:solidFill>
                  <a:prstClr val="black"/>
                </a:solidFill>
                <a:latin typeface="Arial"/>
                <a:cs typeface="Arial"/>
              </a:rPr>
              <a:t> to</a:t>
            </a:r>
            <a:r>
              <a:rPr sz="2100" spc="-11" dirty="0">
                <a:solidFill>
                  <a:prstClr val="black"/>
                </a:solidFill>
                <a:latin typeface="Arial"/>
                <a:cs typeface="Arial"/>
              </a:rPr>
              <a:t> </a:t>
            </a:r>
            <a:r>
              <a:rPr sz="2100" dirty="0">
                <a:solidFill>
                  <a:prstClr val="black"/>
                </a:solidFill>
                <a:latin typeface="Arial"/>
                <a:cs typeface="Arial"/>
              </a:rPr>
              <a:t>a</a:t>
            </a:r>
            <a:r>
              <a:rPr sz="2100" spc="4" dirty="0">
                <a:solidFill>
                  <a:prstClr val="black"/>
                </a:solidFill>
                <a:latin typeface="Arial"/>
                <a:cs typeface="Arial"/>
              </a:rPr>
              <a:t> </a:t>
            </a:r>
            <a:r>
              <a:rPr sz="2100" spc="-4" dirty="0">
                <a:solidFill>
                  <a:prstClr val="black"/>
                </a:solidFill>
                <a:latin typeface="Arial"/>
                <a:cs typeface="Arial"/>
              </a:rPr>
              <a:t>political</a:t>
            </a:r>
            <a:r>
              <a:rPr sz="2100" spc="23" dirty="0">
                <a:solidFill>
                  <a:prstClr val="black"/>
                </a:solidFill>
                <a:latin typeface="Arial"/>
                <a:cs typeface="Arial"/>
              </a:rPr>
              <a:t> </a:t>
            </a:r>
            <a:r>
              <a:rPr sz="2100" spc="-4" dirty="0">
                <a:solidFill>
                  <a:prstClr val="black"/>
                </a:solidFill>
                <a:latin typeface="Arial"/>
                <a:cs typeface="Arial"/>
              </a:rPr>
              <a:t>subdivision</a:t>
            </a:r>
            <a:r>
              <a:rPr sz="2100" spc="38" dirty="0">
                <a:solidFill>
                  <a:prstClr val="black"/>
                </a:solidFill>
                <a:latin typeface="Arial"/>
                <a:cs typeface="Arial"/>
              </a:rPr>
              <a:t> </a:t>
            </a:r>
            <a:r>
              <a:rPr sz="2100" spc="-4" dirty="0">
                <a:solidFill>
                  <a:prstClr val="black"/>
                </a:solidFill>
                <a:latin typeface="Arial"/>
                <a:cs typeface="Arial"/>
              </a:rPr>
              <a:t>of</a:t>
            </a:r>
            <a:r>
              <a:rPr sz="2100" spc="-8" dirty="0">
                <a:solidFill>
                  <a:prstClr val="black"/>
                </a:solidFill>
                <a:latin typeface="Arial"/>
                <a:cs typeface="Arial"/>
              </a:rPr>
              <a:t> </a:t>
            </a:r>
            <a:r>
              <a:rPr sz="2100" dirty="0">
                <a:solidFill>
                  <a:prstClr val="black"/>
                </a:solidFill>
                <a:latin typeface="Arial"/>
                <a:cs typeface="Arial"/>
              </a:rPr>
              <a:t>the</a:t>
            </a:r>
            <a:r>
              <a:rPr sz="2100" spc="-8" dirty="0">
                <a:solidFill>
                  <a:prstClr val="black"/>
                </a:solidFill>
                <a:latin typeface="Arial"/>
                <a:cs typeface="Arial"/>
              </a:rPr>
              <a:t> </a:t>
            </a:r>
            <a:r>
              <a:rPr sz="2100" spc="-4" dirty="0">
                <a:solidFill>
                  <a:prstClr val="black"/>
                </a:solidFill>
                <a:latin typeface="Arial"/>
                <a:cs typeface="Arial"/>
              </a:rPr>
              <a:t>State</a:t>
            </a:r>
            <a:r>
              <a:rPr sz="2100" spc="-8" dirty="0">
                <a:solidFill>
                  <a:prstClr val="black"/>
                </a:solidFill>
                <a:latin typeface="Arial"/>
                <a:cs typeface="Arial"/>
              </a:rPr>
              <a:t> </a:t>
            </a:r>
            <a:r>
              <a:rPr sz="2100" spc="-4" dirty="0">
                <a:solidFill>
                  <a:prstClr val="black"/>
                </a:solidFill>
                <a:latin typeface="Arial"/>
                <a:cs typeface="Arial"/>
              </a:rPr>
              <a:t>of Oregon or an</a:t>
            </a:r>
            <a:r>
              <a:rPr sz="2100" dirty="0">
                <a:solidFill>
                  <a:prstClr val="black"/>
                </a:solidFill>
                <a:latin typeface="Arial"/>
                <a:cs typeface="Arial"/>
              </a:rPr>
              <a:t> </a:t>
            </a:r>
            <a:r>
              <a:rPr sz="2100" spc="-4" dirty="0">
                <a:solidFill>
                  <a:prstClr val="black"/>
                </a:solidFill>
                <a:latin typeface="Arial"/>
                <a:cs typeface="Arial"/>
              </a:rPr>
              <a:t>Oregon </a:t>
            </a:r>
            <a:r>
              <a:rPr sz="2100" spc="-491" dirty="0">
                <a:solidFill>
                  <a:prstClr val="black"/>
                </a:solidFill>
                <a:latin typeface="Arial"/>
                <a:cs typeface="Arial"/>
              </a:rPr>
              <a:t> </a:t>
            </a:r>
            <a:r>
              <a:rPr sz="2100" spc="-4" dirty="0">
                <a:solidFill>
                  <a:prstClr val="black"/>
                </a:solidFill>
                <a:latin typeface="Arial"/>
                <a:cs typeface="Arial"/>
              </a:rPr>
              <a:t>School</a:t>
            </a:r>
            <a:r>
              <a:rPr sz="2100" spc="11" dirty="0">
                <a:solidFill>
                  <a:prstClr val="black"/>
                </a:solidFill>
                <a:latin typeface="Arial"/>
                <a:cs typeface="Arial"/>
              </a:rPr>
              <a:t> </a:t>
            </a:r>
            <a:r>
              <a:rPr sz="2100" spc="-4" dirty="0">
                <a:solidFill>
                  <a:prstClr val="black"/>
                </a:solidFill>
                <a:latin typeface="Arial"/>
                <a:cs typeface="Arial"/>
              </a:rPr>
              <a:t>District</a:t>
            </a:r>
            <a:endParaRPr sz="2100" dirty="0">
              <a:solidFill>
                <a:prstClr val="black"/>
              </a:solidFill>
              <a:latin typeface="Arial"/>
              <a:cs typeface="Arial"/>
            </a:endParaRPr>
          </a:p>
        </p:txBody>
      </p:sp>
      <p:pic>
        <p:nvPicPr>
          <p:cNvPr id="6" name="Picture 5">
            <a:extLst>
              <a:ext uri="{FF2B5EF4-FFF2-40B4-BE49-F238E27FC236}">
                <a16:creationId xmlns="" xmlns:a16="http://schemas.microsoft.com/office/drawing/2014/main" id="{26181F43-558C-4AB5-9FC7-6A81FB43F6F7}"/>
              </a:ext>
            </a:extLst>
          </p:cNvPr>
          <p:cNvPicPr>
            <a:picLocks noChangeAspect="1"/>
          </p:cNvPicPr>
          <p:nvPr/>
        </p:nvPicPr>
        <p:blipFill>
          <a:blip r:embed="rId3"/>
          <a:stretch>
            <a:fillRect/>
          </a:stretch>
        </p:blipFill>
        <p:spPr>
          <a:xfrm>
            <a:off x="5655449" y="1657350"/>
            <a:ext cx="3031353" cy="2017228"/>
          </a:xfrm>
          <a:prstGeom prst="rect">
            <a:avLst/>
          </a:prstGeom>
        </p:spPr>
      </p:pic>
    </p:spTree>
    <p:extLst>
      <p:ext uri="{BB962C8B-B14F-4D97-AF65-F5344CB8AC3E}">
        <p14:creationId xmlns:p14="http://schemas.microsoft.com/office/powerpoint/2010/main" val="18487362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4488" y="354266"/>
            <a:ext cx="8222312" cy="517449"/>
          </a:xfrm>
          <a:prstGeom prst="rect">
            <a:avLst/>
          </a:prstGeom>
        </p:spPr>
        <p:txBody>
          <a:bodyPr vert="horz" wrap="square" lIns="0" tIns="9525" rIns="0" bIns="0" rtlCol="0">
            <a:spAutoFit/>
          </a:bodyPr>
          <a:lstStyle/>
          <a:p>
            <a:pPr marL="9525">
              <a:spcBef>
                <a:spcPts val="75"/>
              </a:spcBef>
            </a:pPr>
            <a:r>
              <a:rPr spc="-4" dirty="0"/>
              <a:t>Advance</a:t>
            </a:r>
            <a:r>
              <a:rPr spc="-11" dirty="0"/>
              <a:t> </a:t>
            </a:r>
            <a:r>
              <a:rPr spc="-4" dirty="0"/>
              <a:t>Credits:</a:t>
            </a:r>
            <a:r>
              <a:rPr spc="-105" dirty="0"/>
              <a:t> </a:t>
            </a:r>
            <a:r>
              <a:rPr spc="-4" dirty="0"/>
              <a:t>Process</a:t>
            </a:r>
          </a:p>
        </p:txBody>
      </p:sp>
      <p:sp>
        <p:nvSpPr>
          <p:cNvPr id="4" name="object 4"/>
          <p:cNvSpPr txBox="1">
            <a:spLocks noGrp="1"/>
          </p:cNvSpPr>
          <p:nvPr>
            <p:ph type="sldNum" sz="quarter" idx="4294967295"/>
          </p:nvPr>
        </p:nvSpPr>
        <p:spPr>
          <a:xfrm>
            <a:off x="7927852" y="4833477"/>
            <a:ext cx="259715" cy="141064"/>
          </a:xfrm>
          <a:prstGeom prst="rect">
            <a:avLst/>
          </a:prstGeom>
        </p:spPr>
        <p:txBody>
          <a:bodyPr vert="horz" wrap="square" lIns="0" tIns="0" rIns="0" bIns="0" rtlCol="0">
            <a:spAutoFit/>
          </a:bodyPr>
          <a:lstStyle>
            <a:defPPr>
              <a:defRPr lang="en-US"/>
            </a:defPPr>
            <a:lvl1pPr marL="0" algn="l" defTabSz="685732" rtl="0" eaLnBrk="1" latinLnBrk="0" hangingPunct="1">
              <a:defRPr sz="900" b="0" i="0" kern="1200">
                <a:solidFill>
                  <a:schemeClr val="tx1"/>
                </a:solidFill>
                <a:latin typeface="Arial"/>
                <a:ea typeface="+mn-ea"/>
                <a:cs typeface="Arial"/>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a:lstStyle>
          <a:p>
            <a:pPr marL="28574">
              <a:lnSpc>
                <a:spcPts val="1069"/>
              </a:lnSpc>
            </a:pPr>
            <a:fld id="{81D60167-4931-47E6-BA6A-407CBD079E47}" type="slidenum">
              <a:rPr lang="en-US" smtClean="0">
                <a:solidFill>
                  <a:srgbClr val="2D2D2D"/>
                </a:solidFill>
              </a:rPr>
              <a:pPr marL="28574">
                <a:lnSpc>
                  <a:spcPts val="1069"/>
                </a:lnSpc>
              </a:pPr>
              <a:t>11</a:t>
            </a:fld>
            <a:endParaRPr dirty="0">
              <a:solidFill>
                <a:prstClr val="black"/>
              </a:solidFill>
            </a:endParaRPr>
          </a:p>
        </p:txBody>
      </p:sp>
      <p:graphicFrame>
        <p:nvGraphicFramePr>
          <p:cNvPr id="7" name="Diagram 6">
            <a:extLst>
              <a:ext uri="{FF2B5EF4-FFF2-40B4-BE49-F238E27FC236}">
                <a16:creationId xmlns="" xmlns:a16="http://schemas.microsoft.com/office/drawing/2014/main" id="{BBDFB70B-EDD2-4EC4-B950-AA7477950A69}"/>
              </a:ext>
            </a:extLst>
          </p:cNvPr>
          <p:cNvGraphicFramePr/>
          <p:nvPr>
            <p:extLst>
              <p:ext uri="{D42A27DB-BD31-4B8C-83A1-F6EECF244321}">
                <p14:modId xmlns:p14="http://schemas.microsoft.com/office/powerpoint/2010/main" val="1012269340"/>
              </p:ext>
            </p:extLst>
          </p:nvPr>
        </p:nvGraphicFramePr>
        <p:xfrm>
          <a:off x="-332" y="1085850"/>
          <a:ext cx="9144332"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Arrow: Bent-Up 8">
            <a:extLst>
              <a:ext uri="{FF2B5EF4-FFF2-40B4-BE49-F238E27FC236}">
                <a16:creationId xmlns="" xmlns:a16="http://schemas.microsoft.com/office/drawing/2014/main" id="{09A45B4C-E1DB-4C79-8CAC-46CCFB82DF52}"/>
              </a:ext>
            </a:extLst>
          </p:cNvPr>
          <p:cNvSpPr/>
          <p:nvPr/>
        </p:nvSpPr>
        <p:spPr>
          <a:xfrm rot="5400000">
            <a:off x="5467887" y="4146745"/>
            <a:ext cx="558070" cy="635342"/>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TextBox 10">
            <a:extLst>
              <a:ext uri="{FF2B5EF4-FFF2-40B4-BE49-F238E27FC236}">
                <a16:creationId xmlns="" xmlns:a16="http://schemas.microsoft.com/office/drawing/2014/main" id="{A64F22B2-E074-4A5F-B2A8-0D788DC96115}"/>
              </a:ext>
            </a:extLst>
          </p:cNvPr>
          <p:cNvSpPr txBox="1"/>
          <p:nvPr/>
        </p:nvSpPr>
        <p:spPr>
          <a:xfrm>
            <a:off x="5562600" y="2952751"/>
            <a:ext cx="3314700" cy="507828"/>
          </a:xfrm>
          <a:prstGeom prst="rect">
            <a:avLst/>
          </a:prstGeom>
          <a:noFill/>
        </p:spPr>
        <p:txBody>
          <a:bodyPr wrap="square" lIns="68574" tIns="34289" rIns="68574" bIns="34289" rtlCol="0">
            <a:spAutoFit/>
          </a:bodyPr>
          <a:lstStyle/>
          <a:p>
            <a:pPr marL="214293" indent="-214293" defTabSz="685732">
              <a:buFont typeface="Arial" panose="020B0604020202020204" pitchFamily="34" charset="0"/>
              <a:buChar char="•"/>
            </a:pPr>
            <a:r>
              <a:rPr lang="en-US" sz="1400" dirty="0">
                <a:solidFill>
                  <a:srgbClr val="2D2D2D"/>
                </a:solidFill>
                <a:latin typeface="Arial" panose="020B0604020202020204" pitchFamily="34" charset="0"/>
                <a:cs typeface="Arial" panose="020B0604020202020204" pitchFamily="34" charset="0"/>
              </a:rPr>
              <a:t>Next EV, chargers, worker training, shop upgrades, etc.</a:t>
            </a:r>
          </a:p>
        </p:txBody>
      </p:sp>
      <p:sp>
        <p:nvSpPr>
          <p:cNvPr id="12" name="TextBox 11">
            <a:extLst>
              <a:ext uri="{FF2B5EF4-FFF2-40B4-BE49-F238E27FC236}">
                <a16:creationId xmlns="" xmlns:a16="http://schemas.microsoft.com/office/drawing/2014/main" id="{69459351-C343-497D-A2CB-DB2F8D8AEFE2}"/>
              </a:ext>
            </a:extLst>
          </p:cNvPr>
          <p:cNvSpPr txBox="1"/>
          <p:nvPr/>
        </p:nvSpPr>
        <p:spPr>
          <a:xfrm>
            <a:off x="6229350" y="3843207"/>
            <a:ext cx="2914650" cy="807911"/>
          </a:xfrm>
          <a:prstGeom prst="rect">
            <a:avLst/>
          </a:prstGeom>
          <a:noFill/>
        </p:spPr>
        <p:txBody>
          <a:bodyPr wrap="square" lIns="68574" tIns="34289" rIns="68574" bIns="34289" rtlCol="0">
            <a:spAutoFit/>
          </a:bodyPr>
          <a:lstStyle/>
          <a:p>
            <a:pPr marL="214293" indent="-214293" defTabSz="685732">
              <a:buFont typeface="Arial" panose="020B0604020202020204" pitchFamily="34" charset="0"/>
              <a:buChar char="•"/>
            </a:pPr>
            <a:r>
              <a:rPr lang="en-US" sz="1600" dirty="0">
                <a:solidFill>
                  <a:srgbClr val="2D2D2D"/>
                </a:solidFill>
                <a:latin typeface="Arial" panose="020B0604020202020204" pitchFamily="34" charset="0"/>
                <a:cs typeface="Arial" panose="020B0604020202020204" pitchFamily="34" charset="0"/>
              </a:rPr>
              <a:t>No longer than 3 years greater than the term for advanced credits</a:t>
            </a:r>
          </a:p>
        </p:txBody>
      </p:sp>
    </p:spTree>
    <p:extLst>
      <p:ext uri="{BB962C8B-B14F-4D97-AF65-F5344CB8AC3E}">
        <p14:creationId xmlns:p14="http://schemas.microsoft.com/office/powerpoint/2010/main" val="14062380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extBox 3"/>
          <p:cNvSpPr txBox="1"/>
          <p:nvPr/>
        </p:nvSpPr>
        <p:spPr>
          <a:xfrm>
            <a:off x="571500" y="285750"/>
            <a:ext cx="7772400" cy="523220"/>
          </a:xfrm>
          <a:prstGeom prst="rect">
            <a:avLst/>
          </a:prstGeom>
          <a:noFill/>
        </p:spPr>
        <p:txBody>
          <a:bodyPr wrap="square" lIns="91434" tIns="45717" rIns="91434" bIns="45717" rtlCol="0">
            <a:spAutoFit/>
          </a:bodyPr>
          <a:lstStyle/>
          <a:p>
            <a:pPr algn="ctr"/>
            <a:r>
              <a:rPr lang="en-US" sz="2800" b="1" dirty="0">
                <a:solidFill>
                  <a:srgbClr val="FFFFFF"/>
                </a:solidFill>
                <a:latin typeface="Avenir" panose="020B0503020203020204" pitchFamily="34" charset="0"/>
                <a:cs typeface="Arial" panose="020B0604020202020204" pitchFamily="34" charset="0"/>
              </a:rPr>
              <a:t>Next Up</a:t>
            </a:r>
            <a:endParaRPr lang="en-US" sz="2000" b="1" dirty="0">
              <a:solidFill>
                <a:srgbClr val="FFFFFF"/>
              </a:solidFill>
              <a:latin typeface="Avenir Heavy" panose="020B0703020203020204" pitchFamily="34" charset="0"/>
              <a:cs typeface="Arial" panose="020B0604020202020204" pitchFamily="34" charset="0"/>
            </a:endParaRPr>
          </a:p>
        </p:txBody>
      </p:sp>
      <p:sp>
        <p:nvSpPr>
          <p:cNvPr id="3" name="TextBox 2"/>
          <p:cNvSpPr txBox="1"/>
          <p:nvPr/>
        </p:nvSpPr>
        <p:spPr>
          <a:xfrm>
            <a:off x="4191000" y="4019551"/>
            <a:ext cx="4876800" cy="923330"/>
          </a:xfrm>
          <a:prstGeom prst="rect">
            <a:avLst/>
          </a:prstGeom>
          <a:noFill/>
        </p:spPr>
        <p:txBody>
          <a:bodyPr wrap="square" lIns="91434" tIns="45717" rIns="91434" bIns="45717" rtlCol="0">
            <a:spAutoFit/>
          </a:bodyPr>
          <a:lstStyle/>
          <a:p>
            <a:r>
              <a:rPr lang="en-US" b="1" dirty="0" smtClean="0">
                <a:solidFill>
                  <a:srgbClr val="FFFFFF"/>
                </a:solidFill>
              </a:rPr>
              <a:t>Brock </a:t>
            </a:r>
            <a:r>
              <a:rPr lang="en-US" b="1" dirty="0" err="1" smtClean="0">
                <a:solidFill>
                  <a:srgbClr val="FFFFFF"/>
                </a:solidFill>
              </a:rPr>
              <a:t>Dittus</a:t>
            </a:r>
            <a:endParaRPr lang="en-US" b="1" dirty="0">
              <a:solidFill>
                <a:srgbClr val="FFFFFF"/>
              </a:solidFill>
            </a:endParaRPr>
          </a:p>
          <a:p>
            <a:r>
              <a:rPr lang="en-US" b="1" dirty="0" smtClean="0">
                <a:solidFill>
                  <a:srgbClr val="FFFFFF"/>
                </a:solidFill>
              </a:rPr>
              <a:t>Operations and Policy Manager</a:t>
            </a:r>
            <a:endParaRPr lang="en-US" b="1" dirty="0">
              <a:solidFill>
                <a:srgbClr val="FFFFFF"/>
              </a:solidFill>
            </a:endParaRPr>
          </a:p>
          <a:p>
            <a:r>
              <a:rPr lang="en-US" b="1" dirty="0">
                <a:solidFill>
                  <a:srgbClr val="FFFFFF"/>
                </a:solidFill>
              </a:rPr>
              <a:t>Oregon Department </a:t>
            </a:r>
            <a:r>
              <a:rPr lang="en-US" b="1" dirty="0" smtClean="0">
                <a:solidFill>
                  <a:srgbClr val="FFFFFF"/>
                </a:solidFill>
              </a:rPr>
              <a:t>of Education</a:t>
            </a:r>
            <a:endParaRPr lang="en-US" b="1" dirty="0">
              <a:solidFill>
                <a:srgbClr val="FFFFFF"/>
              </a:solidFill>
            </a:endParaRPr>
          </a:p>
        </p:txBody>
      </p:sp>
      <p:sp>
        <p:nvSpPr>
          <p:cNvPr id="2" name="TextBox 1"/>
          <p:cNvSpPr txBox="1"/>
          <p:nvPr/>
        </p:nvSpPr>
        <p:spPr>
          <a:xfrm>
            <a:off x="1143000" y="895350"/>
            <a:ext cx="6629400" cy="861774"/>
          </a:xfrm>
          <a:prstGeom prst="rect">
            <a:avLst/>
          </a:prstGeom>
          <a:noFill/>
        </p:spPr>
        <p:txBody>
          <a:bodyPr wrap="square" lIns="91434" tIns="45717" rIns="91434" bIns="45717" rtlCol="0">
            <a:spAutoFit/>
          </a:bodyPr>
          <a:lstStyle/>
          <a:p>
            <a:pPr algn="ctr"/>
            <a:r>
              <a:rPr lang="en-US" sz="3200" b="1" dirty="0">
                <a:solidFill>
                  <a:srgbClr val="FFFFFF"/>
                </a:solidFill>
              </a:rPr>
              <a:t>Oregon Department Of Education </a:t>
            </a:r>
          </a:p>
          <a:p>
            <a:endParaRPr lang="en-US" dirty="0">
              <a:solidFill>
                <a:srgbClr val="FFFFFF"/>
              </a:solidFill>
            </a:endParaRPr>
          </a:p>
        </p:txBody>
      </p:sp>
      <p:pic>
        <p:nvPicPr>
          <p:cNvPr id="3074" name="Picture 2" descr="https://t10592776.p.clickup-attachments.com/t10592776/179dca7c-6d07-44ae-9c7d-033da9eea6e6/ima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1757125"/>
            <a:ext cx="1904922" cy="2540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625942"/>
      </p:ext>
    </p:extLst>
  </p:cSld>
  <p:clrMapOvr>
    <a:masterClrMapping/>
  </p:clrMapOvr>
  <mc:AlternateContent xmlns:mc="http://schemas.openxmlformats.org/markup-compatibility/2006" xmlns:p14="http://schemas.microsoft.com/office/powerpoint/2010/main">
    <mc:Choice Requires="p14">
      <p:transition spd="slow" p14:dur="2000" advClick="0" advTm="10318"/>
    </mc:Choice>
    <mc:Fallback xmlns="">
      <p:transition spd="slow" advClick="0" advTm="10318"/>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19597" y="2782766"/>
            <a:ext cx="7886700" cy="2242038"/>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fontScale="90000"/>
          </a:bodyPr>
          <a:lstStyle/>
          <a:p>
            <a:r>
              <a:rPr lang="en-US" sz="2800" dirty="0"/>
              <a:t>State School Fund</a:t>
            </a:r>
            <a:r>
              <a:rPr lang="en-US" dirty="0" smtClean="0"/>
              <a:t/>
            </a:r>
            <a:br>
              <a:rPr lang="en-US" dirty="0" smtClean="0"/>
            </a:br>
            <a:r>
              <a:rPr lang="en-US" sz="6000" dirty="0"/>
              <a:t>Transportation Grant</a:t>
            </a:r>
            <a:r>
              <a:rPr lang="en-US" dirty="0" smtClean="0"/>
              <a:t/>
            </a:r>
            <a:br>
              <a:rPr lang="en-US" dirty="0" smtClean="0"/>
            </a:br>
            <a:r>
              <a:rPr lang="en-US" dirty="0"/>
              <a:t/>
            </a:r>
            <a:br>
              <a:rPr lang="en-US" dirty="0"/>
            </a:br>
            <a:r>
              <a:rPr lang="en-US" dirty="0" smtClean="0"/>
              <a:t/>
            </a:r>
            <a:br>
              <a:rPr lang="en-US" dirty="0" smtClean="0"/>
            </a:br>
            <a:r>
              <a:rPr lang="en-US" sz="2700" dirty="0">
                <a:solidFill>
                  <a:schemeClr val="accent1"/>
                </a:solidFill>
              </a:rPr>
              <a:t>Brock </a:t>
            </a:r>
            <a:r>
              <a:rPr lang="en-US" sz="2700" dirty="0" err="1">
                <a:solidFill>
                  <a:schemeClr val="accent1"/>
                </a:solidFill>
              </a:rPr>
              <a:t>Dittus</a:t>
            </a:r>
            <a:r>
              <a:rPr lang="en-US" sz="2000" dirty="0"/>
              <a:t/>
            </a:r>
            <a:br>
              <a:rPr lang="en-US" sz="2000" dirty="0"/>
            </a:br>
            <a:r>
              <a:rPr lang="en-US" sz="2000" dirty="0"/>
              <a:t>Oregon Department of Education</a:t>
            </a:r>
            <a:r>
              <a:rPr lang="en-US" dirty="0"/>
              <a:t/>
            </a:r>
            <a:br>
              <a:rPr lang="en-US" dirty="0"/>
            </a:br>
            <a:r>
              <a:rPr lang="en-US" dirty="0" smtClean="0"/>
              <a:t/>
            </a:r>
            <a:br>
              <a:rPr lang="en-US" dirty="0" smtClean="0"/>
            </a:br>
            <a:endParaRPr lang="en-US" dirty="0"/>
          </a:p>
        </p:txBody>
      </p:sp>
    </p:spTree>
    <p:extLst>
      <p:ext uri="{BB962C8B-B14F-4D97-AF65-F5344CB8AC3E}">
        <p14:creationId xmlns:p14="http://schemas.microsoft.com/office/powerpoint/2010/main" val="21974830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Grant</a:t>
            </a:r>
            <a:endParaRPr lang="en-US" dirty="0"/>
          </a:p>
        </p:txBody>
      </p:sp>
      <p:sp>
        <p:nvSpPr>
          <p:cNvPr id="3" name="Subtitle 2"/>
          <p:cNvSpPr>
            <a:spLocks noGrp="1"/>
          </p:cNvSpPr>
          <p:nvPr>
            <p:ph type="subTitle" idx="1"/>
          </p:nvPr>
        </p:nvSpPr>
        <p:spPr>
          <a:xfrm>
            <a:off x="989091" y="1635372"/>
            <a:ext cx="7592201" cy="3435595"/>
          </a:xfrm>
        </p:spPr>
        <p:txBody>
          <a:bodyPr>
            <a:normAutofit/>
          </a:bodyPr>
          <a:lstStyle/>
          <a:p>
            <a:pPr marL="342875" indent="-342875" algn="l">
              <a:buFont typeface="Arial" panose="020B0604020202020204" pitchFamily="34" charset="0"/>
              <a:buChar char="•"/>
            </a:pPr>
            <a:r>
              <a:rPr lang="en-US" dirty="0" smtClean="0"/>
              <a:t>Estimate of Membership and Revenue &gt; Reconciled with Actual Financial data and Pupil Transportation reports. </a:t>
            </a:r>
          </a:p>
          <a:p>
            <a:pPr marL="342875" indent="-342875" algn="just">
              <a:buFont typeface="Arial" panose="020B0604020202020204" pitchFamily="34" charset="0"/>
              <a:buChar char="•"/>
            </a:pPr>
            <a:r>
              <a:rPr lang="en-US" dirty="0" smtClean="0"/>
              <a:t>Largest Grant in the state school fund</a:t>
            </a:r>
          </a:p>
          <a:p>
            <a:pPr marL="800029" lvl="1" indent="-342875" algn="just">
              <a:buFont typeface="Arial" panose="020B0604020202020204" pitchFamily="34" charset="0"/>
              <a:buChar char="•"/>
            </a:pPr>
            <a:r>
              <a:rPr lang="en-US" dirty="0" smtClean="0"/>
              <a:t>$235,663,797 - 19-20</a:t>
            </a:r>
          </a:p>
          <a:p>
            <a:pPr marL="800029" lvl="1" indent="-342875" algn="just">
              <a:buFont typeface="Arial" panose="020B0604020202020204" pitchFamily="34" charset="0"/>
              <a:buChar char="•"/>
            </a:pPr>
            <a:r>
              <a:rPr lang="en-US" dirty="0" smtClean="0"/>
              <a:t>70, 80, 90 % reimbursement based on Cost per </a:t>
            </a:r>
            <a:r>
              <a:rPr lang="en-US" dirty="0" err="1" smtClean="0"/>
              <a:t>ADMr</a:t>
            </a:r>
            <a:endParaRPr lang="en-US" dirty="0" smtClean="0"/>
          </a:p>
          <a:p>
            <a:pPr marL="342875" indent="-342875" algn="l">
              <a:buFont typeface="Arial" panose="020B0604020202020204" pitchFamily="34" charset="0"/>
              <a:buChar char="•"/>
            </a:pPr>
            <a:endParaRPr lang="en-US"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8895" y="3560289"/>
            <a:ext cx="2828925" cy="1207294"/>
          </a:xfrm>
          <a:prstGeom prst="rect">
            <a:avLst/>
          </a:prstGeom>
        </p:spPr>
      </p:pic>
    </p:spTree>
    <p:extLst>
      <p:ext uri="{BB962C8B-B14F-4D97-AF65-F5344CB8AC3E}">
        <p14:creationId xmlns:p14="http://schemas.microsoft.com/office/powerpoint/2010/main" val="31636995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Life-cycle of Transportation Grant</a:t>
            </a:r>
            <a:endParaRPr lang="en-US" dirty="0"/>
          </a:p>
        </p:txBody>
      </p:sp>
      <p:pic>
        <p:nvPicPr>
          <p:cNvPr id="6" name="Picture 5"/>
          <p:cNvPicPr>
            <a:picLocks noChangeAspect="1"/>
          </p:cNvPicPr>
          <p:nvPr/>
        </p:nvPicPr>
        <p:blipFill>
          <a:blip r:embed="rId2"/>
          <a:stretch>
            <a:fillRect/>
          </a:stretch>
        </p:blipFill>
        <p:spPr>
          <a:xfrm>
            <a:off x="0" y="2084480"/>
            <a:ext cx="9144000" cy="1246548"/>
          </a:xfrm>
          <a:prstGeom prst="rect">
            <a:avLst/>
          </a:prstGeom>
        </p:spPr>
      </p:pic>
    </p:spTree>
    <p:extLst>
      <p:ext uri="{BB962C8B-B14F-4D97-AF65-F5344CB8AC3E}">
        <p14:creationId xmlns:p14="http://schemas.microsoft.com/office/powerpoint/2010/main" val="7083746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1224"/>
            <a:ext cx="9144000" cy="760049"/>
          </a:xfrm>
        </p:spPr>
        <p:txBody>
          <a:bodyPr>
            <a:normAutofit/>
          </a:bodyPr>
          <a:lstStyle/>
          <a:p>
            <a:r>
              <a:rPr lang="en-US" sz="2800" dirty="0"/>
              <a:t>Estimate of Membership and Revenue data collection</a:t>
            </a:r>
          </a:p>
        </p:txBody>
      </p:sp>
      <p:pic>
        <p:nvPicPr>
          <p:cNvPr id="5" name="Picture 4"/>
          <p:cNvPicPr>
            <a:picLocks noChangeAspect="1"/>
          </p:cNvPicPr>
          <p:nvPr/>
        </p:nvPicPr>
        <p:blipFill>
          <a:blip r:embed="rId2"/>
          <a:stretch>
            <a:fillRect/>
          </a:stretch>
        </p:blipFill>
        <p:spPr>
          <a:xfrm>
            <a:off x="27915" y="1889450"/>
            <a:ext cx="9116086" cy="726864"/>
          </a:xfrm>
          <a:prstGeom prst="rect">
            <a:avLst/>
          </a:prstGeom>
        </p:spPr>
      </p:pic>
    </p:spTree>
    <p:extLst>
      <p:ext uri="{BB962C8B-B14F-4D97-AF65-F5344CB8AC3E}">
        <p14:creationId xmlns:p14="http://schemas.microsoft.com/office/powerpoint/2010/main" val="26545093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97187"/>
            <a:ext cx="7152434" cy="760049"/>
          </a:xfrm>
        </p:spPr>
        <p:txBody>
          <a:bodyPr>
            <a:normAutofit fontScale="90000"/>
          </a:bodyPr>
          <a:lstStyle/>
          <a:p>
            <a:r>
              <a:rPr lang="en-US" dirty="0"/>
              <a:t>Pupil Transportation reports</a:t>
            </a:r>
            <a:br>
              <a:rPr lang="en-US" dirty="0"/>
            </a:br>
            <a:endParaRPr lang="en-US" dirty="0"/>
          </a:p>
        </p:txBody>
      </p:sp>
      <p:pic>
        <p:nvPicPr>
          <p:cNvPr id="4" name="Picture 3"/>
          <p:cNvPicPr>
            <a:picLocks noChangeAspect="1"/>
          </p:cNvPicPr>
          <p:nvPr/>
        </p:nvPicPr>
        <p:blipFill>
          <a:blip r:embed="rId2"/>
          <a:stretch>
            <a:fillRect/>
          </a:stretch>
        </p:blipFill>
        <p:spPr>
          <a:xfrm>
            <a:off x="1884784" y="1531269"/>
            <a:ext cx="5057192" cy="3299390"/>
          </a:xfrm>
          <a:prstGeom prst="rect">
            <a:avLst/>
          </a:prstGeom>
        </p:spPr>
      </p:pic>
    </p:spTree>
    <p:extLst>
      <p:ext uri="{BB962C8B-B14F-4D97-AF65-F5344CB8AC3E}">
        <p14:creationId xmlns:p14="http://schemas.microsoft.com/office/powerpoint/2010/main" val="31666547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 down </a:t>
            </a:r>
            <a:r>
              <a:rPr lang="en-US" dirty="0" err="1" smtClean="0"/>
              <a:t>ADMr</a:t>
            </a:r>
            <a:endParaRPr lang="en-US" dirty="0"/>
          </a:p>
        </p:txBody>
      </p:sp>
      <p:sp>
        <p:nvSpPr>
          <p:cNvPr id="3" name="Subtitle 2"/>
          <p:cNvSpPr>
            <a:spLocks noGrp="1"/>
          </p:cNvSpPr>
          <p:nvPr>
            <p:ph type="subTitle" idx="1"/>
          </p:nvPr>
        </p:nvSpPr>
        <p:spPr>
          <a:xfrm>
            <a:off x="363894" y="2107370"/>
            <a:ext cx="8668139" cy="2133393"/>
          </a:xfrm>
        </p:spPr>
        <p:txBody>
          <a:bodyPr>
            <a:normAutofit lnSpcReduction="10000"/>
          </a:bodyPr>
          <a:lstStyle/>
          <a:p>
            <a:r>
              <a:rPr lang="en-US" dirty="0" smtClean="0"/>
              <a:t>Example: $500,000/250 </a:t>
            </a:r>
            <a:r>
              <a:rPr lang="en-US" dirty="0" err="1" smtClean="0"/>
              <a:t>ADMr</a:t>
            </a:r>
            <a:r>
              <a:rPr lang="en-US" dirty="0" smtClean="0"/>
              <a:t> = $2,000 </a:t>
            </a:r>
          </a:p>
          <a:p>
            <a:endParaRPr lang="en-US" dirty="0" smtClean="0"/>
          </a:p>
          <a:p>
            <a:pPr algn="l"/>
            <a:r>
              <a:rPr lang="en-US" dirty="0" smtClean="0"/>
              <a:t>Top 20 districts with the highest costs per </a:t>
            </a:r>
            <a:r>
              <a:rPr lang="en-US" dirty="0" err="1" smtClean="0"/>
              <a:t>ADMr</a:t>
            </a:r>
            <a:r>
              <a:rPr lang="en-US" dirty="0" smtClean="0"/>
              <a:t> receive 90%</a:t>
            </a:r>
          </a:p>
          <a:p>
            <a:pPr algn="l"/>
            <a:r>
              <a:rPr lang="en-US" dirty="0" smtClean="0"/>
              <a:t>Next 20 receive 80%</a:t>
            </a:r>
          </a:p>
          <a:p>
            <a:pPr algn="l"/>
            <a:r>
              <a:rPr lang="en-US" dirty="0" smtClean="0"/>
              <a:t>The 157 remaining districts receive 70%</a:t>
            </a:r>
          </a:p>
          <a:p>
            <a:endParaRPr lang="en-US" dirty="0"/>
          </a:p>
        </p:txBody>
      </p:sp>
    </p:spTree>
    <p:extLst>
      <p:ext uri="{BB962C8B-B14F-4D97-AF65-F5344CB8AC3E}">
        <p14:creationId xmlns:p14="http://schemas.microsoft.com/office/powerpoint/2010/main" val="37637938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Transportation Grant</a:t>
            </a:r>
            <a:endParaRPr lang="en-US" dirty="0"/>
          </a:p>
        </p:txBody>
      </p:sp>
      <p:pic>
        <p:nvPicPr>
          <p:cNvPr id="4" name="Picture 3"/>
          <p:cNvPicPr>
            <a:picLocks noChangeAspect="1"/>
          </p:cNvPicPr>
          <p:nvPr/>
        </p:nvPicPr>
        <p:blipFill>
          <a:blip r:embed="rId3"/>
          <a:stretch>
            <a:fillRect/>
          </a:stretch>
        </p:blipFill>
        <p:spPr>
          <a:xfrm>
            <a:off x="2505808" y="1450731"/>
            <a:ext cx="3694496" cy="3200678"/>
          </a:xfrm>
          <a:prstGeom prst="rect">
            <a:avLst/>
          </a:prstGeom>
        </p:spPr>
      </p:pic>
      <p:sp>
        <p:nvSpPr>
          <p:cNvPr id="5" name="Right Brace 4"/>
          <p:cNvSpPr/>
          <p:nvPr/>
        </p:nvSpPr>
        <p:spPr>
          <a:xfrm>
            <a:off x="6200304" y="1668341"/>
            <a:ext cx="533400" cy="1143000"/>
          </a:xfrm>
          <a:prstGeom prst="rightBrace">
            <a:avLst/>
          </a:prstGeom>
        </p:spPr>
        <p:style>
          <a:lnRef idx="1">
            <a:schemeClr val="accent1"/>
          </a:lnRef>
          <a:fillRef idx="0">
            <a:schemeClr val="accent1"/>
          </a:fillRef>
          <a:effectRef idx="0">
            <a:schemeClr val="accent1"/>
          </a:effectRef>
          <a:fontRef idx="minor">
            <a:schemeClr val="tx1"/>
          </a:fontRef>
        </p:style>
        <p:txBody>
          <a:bodyPr lIns="91434" tIns="45717" rIns="91434" bIns="45717" rtlCol="0" anchor="ctr"/>
          <a:lstStyle/>
          <a:p>
            <a:pPr algn="ctr"/>
            <a:endParaRPr lang="en-US">
              <a:solidFill>
                <a:prstClr val="black"/>
              </a:solidFill>
            </a:endParaRPr>
          </a:p>
        </p:txBody>
      </p:sp>
      <p:sp>
        <p:nvSpPr>
          <p:cNvPr id="6" name="Right Brace 5"/>
          <p:cNvSpPr/>
          <p:nvPr/>
        </p:nvSpPr>
        <p:spPr>
          <a:xfrm>
            <a:off x="6200306" y="2896751"/>
            <a:ext cx="692499" cy="914400"/>
          </a:xfrm>
          <a:prstGeom prst="rightBrace">
            <a:avLst/>
          </a:prstGeom>
        </p:spPr>
        <p:style>
          <a:lnRef idx="1">
            <a:schemeClr val="accent1"/>
          </a:lnRef>
          <a:fillRef idx="0">
            <a:schemeClr val="accent1"/>
          </a:fillRef>
          <a:effectRef idx="0">
            <a:schemeClr val="accent1"/>
          </a:effectRef>
          <a:fontRef idx="minor">
            <a:schemeClr val="tx1"/>
          </a:fontRef>
        </p:style>
        <p:txBody>
          <a:bodyPr lIns="91434" tIns="45717" rIns="91434" bIns="45717" rtlCol="0" anchor="ctr"/>
          <a:lstStyle/>
          <a:p>
            <a:pPr algn="ctr"/>
            <a:endParaRPr lang="en-US">
              <a:solidFill>
                <a:prstClr val="black"/>
              </a:solidFill>
            </a:endParaRPr>
          </a:p>
        </p:txBody>
      </p:sp>
      <p:sp>
        <p:nvSpPr>
          <p:cNvPr id="7" name="TextBox 6"/>
          <p:cNvSpPr txBox="1"/>
          <p:nvPr/>
        </p:nvSpPr>
        <p:spPr>
          <a:xfrm>
            <a:off x="6892803" y="1997470"/>
            <a:ext cx="1524000" cy="646331"/>
          </a:xfrm>
          <a:prstGeom prst="rect">
            <a:avLst/>
          </a:prstGeom>
          <a:noFill/>
        </p:spPr>
        <p:txBody>
          <a:bodyPr wrap="square" lIns="91434" tIns="45717" rIns="91434" bIns="45717" rtlCol="0">
            <a:spAutoFit/>
          </a:bodyPr>
          <a:lstStyle/>
          <a:p>
            <a:r>
              <a:rPr lang="en-US" dirty="0">
                <a:solidFill>
                  <a:prstClr val="black"/>
                </a:solidFill>
              </a:rPr>
              <a:t>Financial Audit data</a:t>
            </a:r>
          </a:p>
        </p:txBody>
      </p:sp>
      <p:sp>
        <p:nvSpPr>
          <p:cNvPr id="8" name="TextBox 7"/>
          <p:cNvSpPr txBox="1"/>
          <p:nvPr/>
        </p:nvSpPr>
        <p:spPr>
          <a:xfrm>
            <a:off x="6953515" y="3111580"/>
            <a:ext cx="1752601" cy="646331"/>
          </a:xfrm>
          <a:prstGeom prst="rect">
            <a:avLst/>
          </a:prstGeom>
          <a:noFill/>
        </p:spPr>
        <p:txBody>
          <a:bodyPr wrap="square" lIns="91434" tIns="45717" rIns="91434" bIns="45717" rtlCol="0">
            <a:spAutoFit/>
          </a:bodyPr>
          <a:lstStyle/>
          <a:p>
            <a:r>
              <a:rPr lang="en-US" dirty="0">
                <a:solidFill>
                  <a:prstClr val="black"/>
                </a:solidFill>
              </a:rPr>
              <a:t>Transportation reports</a:t>
            </a:r>
          </a:p>
        </p:txBody>
      </p:sp>
    </p:spTree>
    <p:extLst>
      <p:ext uri="{BB962C8B-B14F-4D97-AF65-F5344CB8AC3E}">
        <p14:creationId xmlns:p14="http://schemas.microsoft.com/office/powerpoint/2010/main" val="18860416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extBox 3"/>
          <p:cNvSpPr txBox="1"/>
          <p:nvPr/>
        </p:nvSpPr>
        <p:spPr>
          <a:xfrm>
            <a:off x="811489" y="438153"/>
            <a:ext cx="7772400" cy="769441"/>
          </a:xfrm>
          <a:prstGeom prst="rect">
            <a:avLst/>
          </a:prstGeom>
          <a:noFill/>
        </p:spPr>
        <p:txBody>
          <a:bodyPr wrap="square" lIns="91434" tIns="45717" rIns="91434" bIns="45717" rtlCol="0">
            <a:spAutoFit/>
          </a:bodyPr>
          <a:lstStyle/>
          <a:p>
            <a:pPr algn="ctr"/>
            <a:r>
              <a:rPr lang="en-US" sz="4400" b="1" dirty="0">
                <a:latin typeface="Avenir" panose="020B0503020203020204" pitchFamily="34" charset="0"/>
                <a:cs typeface="Arial" panose="020B0604020202020204" pitchFamily="34" charset="0"/>
              </a:rPr>
              <a:t>Electric Bus Learning Project</a:t>
            </a:r>
            <a:endParaRPr lang="en-US" sz="3600" b="1" dirty="0">
              <a:latin typeface="Avenir Heavy" panose="020B0703020203020204" pitchFamily="34" charset="0"/>
              <a:cs typeface="Arial" panose="020B0604020202020204" pitchFamily="34" charset="0"/>
            </a:endParaRPr>
          </a:p>
        </p:txBody>
      </p:sp>
      <p:sp>
        <p:nvSpPr>
          <p:cNvPr id="3" name="TextBox 2"/>
          <p:cNvSpPr txBox="1"/>
          <p:nvPr/>
        </p:nvSpPr>
        <p:spPr>
          <a:xfrm>
            <a:off x="609600" y="1733551"/>
            <a:ext cx="4267200" cy="2273696"/>
          </a:xfrm>
          <a:prstGeom prst="rect">
            <a:avLst/>
          </a:prstGeom>
          <a:noFill/>
        </p:spPr>
        <p:txBody>
          <a:bodyPr wrap="square" lIns="91434" tIns="45717" rIns="91434" bIns="45717" rtlCol="0">
            <a:spAutoFit/>
          </a:bodyPr>
          <a:lstStyle/>
          <a:p>
            <a:r>
              <a:rPr lang="en-US" sz="2000" b="1" dirty="0"/>
              <a:t>• Online forums</a:t>
            </a:r>
          </a:p>
          <a:p>
            <a:r>
              <a:rPr lang="en-US" sz="2000" b="1" dirty="0"/>
              <a:t>• Trainings</a:t>
            </a:r>
          </a:p>
          <a:p>
            <a:r>
              <a:rPr lang="en-US" sz="2000" b="1" dirty="0"/>
              <a:t>• Personalized consultations</a:t>
            </a:r>
          </a:p>
          <a:p>
            <a:r>
              <a:rPr lang="en-US" sz="2000" b="1" dirty="0"/>
              <a:t>• Site visits</a:t>
            </a:r>
          </a:p>
          <a:p>
            <a:r>
              <a:rPr lang="en-US" sz="2000" b="1" dirty="0"/>
              <a:t>• Free of charge</a:t>
            </a:r>
          </a:p>
          <a:p>
            <a:r>
              <a:rPr lang="en-US" sz="2000" b="1" dirty="0"/>
              <a:t>• Peer-to-peer support network</a:t>
            </a:r>
          </a:p>
          <a:p>
            <a:r>
              <a:rPr lang="en-US" sz="2000" b="1" dirty="0"/>
              <a:t>• Support in finding funding</a:t>
            </a:r>
          </a:p>
        </p:txBody>
      </p:sp>
      <p:sp>
        <p:nvSpPr>
          <p:cNvPr id="8" name="TextBox 7"/>
          <p:cNvSpPr txBox="1"/>
          <p:nvPr/>
        </p:nvSpPr>
        <p:spPr>
          <a:xfrm>
            <a:off x="5501898" y="1455734"/>
            <a:ext cx="3352800" cy="2800767"/>
          </a:xfrm>
          <a:prstGeom prst="rect">
            <a:avLst/>
          </a:prstGeom>
          <a:noFill/>
        </p:spPr>
        <p:txBody>
          <a:bodyPr wrap="square" lIns="91434" tIns="45717" rIns="91434" bIns="45717" rtlCol="0">
            <a:spAutoFit/>
          </a:bodyPr>
          <a:lstStyle/>
          <a:p>
            <a:r>
              <a:rPr lang="en-US" sz="1600" b="1" dirty="0"/>
              <a:t>Alison Wiley</a:t>
            </a:r>
          </a:p>
          <a:p>
            <a:r>
              <a:rPr lang="en-US" sz="1600" i="1" dirty="0"/>
              <a:t>Project Manager</a:t>
            </a:r>
          </a:p>
          <a:p>
            <a:r>
              <a:rPr lang="en-US" sz="1600" i="1" dirty="0"/>
              <a:t>Western and Southern Oregon</a:t>
            </a:r>
          </a:p>
          <a:p>
            <a:r>
              <a:rPr lang="en-US" sz="1600" i="1" dirty="0"/>
              <a:t>541-295-0255</a:t>
            </a:r>
          </a:p>
          <a:p>
            <a:r>
              <a:rPr lang="en-US" sz="1600" i="1" dirty="0"/>
              <a:t>alison@electricschoolbus.org</a:t>
            </a:r>
          </a:p>
          <a:p>
            <a:endParaRPr lang="en-US" sz="1600" i="1" dirty="0"/>
          </a:p>
          <a:p>
            <a:r>
              <a:rPr lang="en-US" sz="1600" b="1" dirty="0"/>
              <a:t>Neil Baunsgard</a:t>
            </a:r>
          </a:p>
          <a:p>
            <a:r>
              <a:rPr lang="en-US" sz="1600" i="1" dirty="0"/>
              <a:t>Project Coordinator</a:t>
            </a:r>
          </a:p>
          <a:p>
            <a:r>
              <a:rPr lang="en-US" sz="1600" i="1" dirty="0"/>
              <a:t>Central and North East Oregon</a:t>
            </a:r>
          </a:p>
          <a:p>
            <a:r>
              <a:rPr lang="en-US" sz="1600" i="1" dirty="0"/>
              <a:t>425-765-2602</a:t>
            </a:r>
          </a:p>
          <a:p>
            <a:r>
              <a:rPr lang="en-US" sz="1600" i="1" dirty="0"/>
              <a:t>Neil@envirocenter.org</a:t>
            </a:r>
            <a:endParaRPr lang="en-US" sz="1600" dirty="0"/>
          </a:p>
        </p:txBody>
      </p:sp>
    </p:spTree>
    <p:extLst>
      <p:ext uri="{BB962C8B-B14F-4D97-AF65-F5344CB8AC3E}">
        <p14:creationId xmlns:p14="http://schemas.microsoft.com/office/powerpoint/2010/main" val="2472022026"/>
      </p:ext>
    </p:extLst>
  </p:cSld>
  <p:clrMapOvr>
    <a:masterClrMapping/>
  </p:clrMapOvr>
  <mc:AlternateContent xmlns:mc="http://schemas.openxmlformats.org/markup-compatibility/2006" xmlns:p14="http://schemas.microsoft.com/office/powerpoint/2010/main">
    <mc:Choice Requires="p14">
      <p:transition spd="slow" p14:dur="2000" advClick="0" advTm="10318"/>
    </mc:Choice>
    <mc:Fallback xmlns="">
      <p:transition spd="slow" advClick="0" advTm="10318"/>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Subtitle 2"/>
          <p:cNvSpPr>
            <a:spLocks noGrp="1"/>
          </p:cNvSpPr>
          <p:nvPr>
            <p:ph type="subTitle" idx="1"/>
          </p:nvPr>
        </p:nvSpPr>
        <p:spPr>
          <a:xfrm>
            <a:off x="989091" y="1623889"/>
            <a:ext cx="6858000" cy="3141177"/>
          </a:xfrm>
        </p:spPr>
        <p:txBody>
          <a:bodyPr>
            <a:normAutofit fontScale="92500" lnSpcReduction="20000"/>
          </a:bodyPr>
          <a:lstStyle/>
          <a:p>
            <a:pPr algn="l"/>
            <a:r>
              <a:rPr lang="en-US" dirty="0" smtClean="0"/>
              <a:t>State School Fund or Transportation Grant Questions: </a:t>
            </a:r>
          </a:p>
          <a:p>
            <a:pPr algn="l"/>
            <a:r>
              <a:rPr lang="en-US" sz="2000" dirty="0">
                <a:hlinkClick r:id="rId2"/>
              </a:rPr>
              <a:t>Adam.Krein@ode.state.or.us</a:t>
            </a:r>
            <a:endParaRPr lang="en-US" sz="2000" dirty="0"/>
          </a:p>
          <a:p>
            <a:pPr algn="l"/>
            <a:r>
              <a:rPr lang="en-US" sz="2000" dirty="0"/>
              <a:t>503-947-5678</a:t>
            </a:r>
          </a:p>
          <a:p>
            <a:pPr algn="l"/>
            <a:endParaRPr lang="en-US" altLang="en-US" dirty="0" smtClean="0"/>
          </a:p>
          <a:p>
            <a:pPr algn="l"/>
            <a:r>
              <a:rPr lang="en-US" altLang="en-US" dirty="0" smtClean="0"/>
              <a:t>Transportation reports, Form </a:t>
            </a:r>
            <a:r>
              <a:rPr lang="en-US" altLang="en-US" dirty="0"/>
              <a:t>581-3171 Bus and Garage Depreciation Schedule and Mileage </a:t>
            </a:r>
            <a:r>
              <a:rPr lang="en-US" altLang="en-US" dirty="0" smtClean="0"/>
              <a:t>Reports Questions: </a:t>
            </a:r>
            <a:endParaRPr lang="en-US" altLang="en-US" dirty="0"/>
          </a:p>
          <a:p>
            <a:pPr algn="l"/>
            <a:r>
              <a:rPr lang="en-US" sz="2000" dirty="0">
                <a:hlinkClick r:id="rId3"/>
              </a:rPr>
              <a:t>Brock.Dittus@ode.state.or.us</a:t>
            </a:r>
            <a:endParaRPr lang="en-US" sz="2000" dirty="0"/>
          </a:p>
          <a:p>
            <a:pPr algn="l"/>
            <a:r>
              <a:rPr lang="en-US" sz="2000" u="sng" dirty="0">
                <a:hlinkClick r:id="rId4"/>
              </a:rPr>
              <a:t>buslicense@ode.state.or.us</a:t>
            </a:r>
            <a:endParaRPr lang="en-US" sz="2000" dirty="0"/>
          </a:p>
          <a:p>
            <a:pPr algn="l"/>
            <a:r>
              <a:rPr lang="en-US" sz="2000" dirty="0"/>
              <a:t>503-947-5724</a:t>
            </a:r>
          </a:p>
        </p:txBody>
      </p:sp>
    </p:spTree>
    <p:extLst>
      <p:ext uri="{BB962C8B-B14F-4D97-AF65-F5344CB8AC3E}">
        <p14:creationId xmlns:p14="http://schemas.microsoft.com/office/powerpoint/2010/main" val="25441248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extBox 3"/>
          <p:cNvSpPr txBox="1"/>
          <p:nvPr/>
        </p:nvSpPr>
        <p:spPr>
          <a:xfrm>
            <a:off x="571500" y="285750"/>
            <a:ext cx="7772400" cy="523220"/>
          </a:xfrm>
          <a:prstGeom prst="rect">
            <a:avLst/>
          </a:prstGeom>
          <a:noFill/>
        </p:spPr>
        <p:txBody>
          <a:bodyPr wrap="square" lIns="91434" tIns="45717" rIns="91434" bIns="45717" rtlCol="0">
            <a:spAutoFit/>
          </a:bodyPr>
          <a:lstStyle/>
          <a:p>
            <a:pPr algn="ctr"/>
            <a:r>
              <a:rPr lang="en-US" sz="2800" b="1" dirty="0">
                <a:solidFill>
                  <a:srgbClr val="FFFFFF"/>
                </a:solidFill>
                <a:latin typeface="Avenir" panose="020B0503020203020204" pitchFamily="34" charset="0"/>
                <a:cs typeface="Arial" panose="020B0604020202020204" pitchFamily="34" charset="0"/>
              </a:rPr>
              <a:t>Next Up</a:t>
            </a:r>
            <a:endParaRPr lang="en-US" sz="2000" b="1" dirty="0">
              <a:solidFill>
                <a:srgbClr val="FFFFFF"/>
              </a:solidFill>
              <a:latin typeface="Avenir Heavy" panose="020B0703020203020204" pitchFamily="34" charset="0"/>
              <a:cs typeface="Arial" panose="020B0604020202020204" pitchFamily="34" charset="0"/>
            </a:endParaRPr>
          </a:p>
        </p:txBody>
      </p:sp>
      <p:sp>
        <p:nvSpPr>
          <p:cNvPr id="3" name="TextBox 2"/>
          <p:cNvSpPr txBox="1"/>
          <p:nvPr/>
        </p:nvSpPr>
        <p:spPr>
          <a:xfrm>
            <a:off x="5791200" y="4019551"/>
            <a:ext cx="4876800" cy="923330"/>
          </a:xfrm>
          <a:prstGeom prst="rect">
            <a:avLst/>
          </a:prstGeom>
          <a:noFill/>
        </p:spPr>
        <p:txBody>
          <a:bodyPr wrap="square" lIns="91434" tIns="45717" rIns="91434" bIns="45717" rtlCol="0">
            <a:spAutoFit/>
          </a:bodyPr>
          <a:lstStyle/>
          <a:p>
            <a:r>
              <a:rPr lang="en-US" b="1" dirty="0" smtClean="0">
                <a:solidFill>
                  <a:srgbClr val="FFFFFF"/>
                </a:solidFill>
              </a:rPr>
              <a:t>Esther </a:t>
            </a:r>
            <a:r>
              <a:rPr lang="en-US" b="1" dirty="0" err="1" smtClean="0">
                <a:solidFill>
                  <a:srgbClr val="FFFFFF"/>
                </a:solidFill>
              </a:rPr>
              <a:t>Pullido</a:t>
            </a:r>
            <a:endParaRPr lang="en-US" b="1" dirty="0">
              <a:solidFill>
                <a:srgbClr val="FFFFFF"/>
              </a:solidFill>
            </a:endParaRPr>
          </a:p>
          <a:p>
            <a:r>
              <a:rPr lang="en-US" b="1" dirty="0" smtClean="0">
                <a:solidFill>
                  <a:srgbClr val="FFFFFF"/>
                </a:solidFill>
              </a:rPr>
              <a:t>Project Manager</a:t>
            </a:r>
            <a:endParaRPr lang="en-US" b="1" dirty="0">
              <a:solidFill>
                <a:srgbClr val="FFFFFF"/>
              </a:solidFill>
            </a:endParaRPr>
          </a:p>
          <a:p>
            <a:r>
              <a:rPr lang="en-US" b="1" dirty="0" smtClean="0">
                <a:solidFill>
                  <a:srgbClr val="FFFFFF"/>
                </a:solidFill>
              </a:rPr>
              <a:t>Pacific Power</a:t>
            </a:r>
            <a:endParaRPr lang="en-US" b="1" dirty="0">
              <a:solidFill>
                <a:srgbClr val="FFFFFF"/>
              </a:solidFill>
            </a:endParaRPr>
          </a:p>
        </p:txBody>
      </p:sp>
      <p:sp>
        <p:nvSpPr>
          <p:cNvPr id="2" name="TextBox 1"/>
          <p:cNvSpPr txBox="1"/>
          <p:nvPr/>
        </p:nvSpPr>
        <p:spPr>
          <a:xfrm>
            <a:off x="1143000" y="895350"/>
            <a:ext cx="6629400" cy="861768"/>
          </a:xfrm>
          <a:prstGeom prst="rect">
            <a:avLst/>
          </a:prstGeom>
          <a:noFill/>
        </p:spPr>
        <p:txBody>
          <a:bodyPr wrap="square" lIns="91434" tIns="45717" rIns="91434" bIns="45717" rtlCol="0">
            <a:spAutoFit/>
          </a:bodyPr>
          <a:lstStyle/>
          <a:p>
            <a:pPr algn="ctr"/>
            <a:r>
              <a:rPr lang="en-US" sz="3200" b="1" dirty="0">
                <a:solidFill>
                  <a:srgbClr val="FFFFFF"/>
                </a:solidFill>
              </a:rPr>
              <a:t>Electric Mobility Grant – Pacific Power</a:t>
            </a:r>
          </a:p>
          <a:p>
            <a:endParaRPr lang="en-US" dirty="0">
              <a:solidFill>
                <a:srgbClr val="FFFFFF"/>
              </a:solidFill>
            </a:endParaRPr>
          </a:p>
        </p:txBody>
      </p:sp>
      <p:sp>
        <p:nvSpPr>
          <p:cNvPr id="5" name="AutoShape 2" descr="https://mail.google.com/mail/u/0?ui=2&amp;ik=adabd98a8f&amp;attid=0.0.1&amp;permmsgid=msg-f:1704580506334224633&amp;th=17a7e2f0731b60f9&amp;view=fimg&amp;sz=s0-l75-ft&amp;attbid=ANGjdJ_G7H5zdRxTZ4nvuFQ4xgt8FBNAib_wHKkFukOaKGimcsdWcsYoxMtMIB7afr5TXDyTJCavomaHnJTRxmosxkH8V2lZvZzK6nJVCcQTz-fsUTzXMCVFM_AyBYw&amp;disp=em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endParaRPr lang="en-US"/>
          </a:p>
        </p:txBody>
      </p:sp>
      <p:sp>
        <p:nvSpPr>
          <p:cNvPr id="6" name="AutoShape 4" descr="https://mail.google.com/mail/u/0?ui=2&amp;ik=adabd98a8f&amp;attid=0.0.1&amp;permmsgid=msg-f:1704580506334224633&amp;th=17a7e2f0731b60f9&amp;view=fimg&amp;sz=s0-l75-ft&amp;attbid=ANGjdJ_G7H5zdRxTZ4nvuFQ4xgt8FBNAib_wHKkFukOaKGimcsdWcsYoxMtMIB7afr5TXDyTJCavomaHnJTRxmosxkH8V2lZvZzK6nJVCcQTz-fsUTzXMCVFM_AyBYw&amp;disp=emb"/>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endParaRPr lang="en-US"/>
          </a:p>
        </p:txBody>
      </p:sp>
      <p:sp>
        <p:nvSpPr>
          <p:cNvPr id="7" name="AutoShape 6" descr="https://mail.google.com/mail/u/0?ui=2&amp;ik=adabd98a8f&amp;attid=0.0.1&amp;permmsgid=msg-f:1704580506334224633&amp;th=17a7e2f0731b60f9&amp;view=fimg&amp;sz=s0-l75-ft&amp;attbid=ANGjdJ_G7H5zdRxTZ4nvuFQ4xgt8FBNAib_wHKkFukOaKGimcsdWcsYoxMtMIB7afr5TXDyTJCavomaHnJTRxmosxkH8V2lZvZzK6nJVCcQTz-fsUTzXMCVFM_AyBYw&amp;disp=emb"/>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endParaRPr lang="en-US"/>
          </a:p>
        </p:txBody>
      </p:sp>
      <p:pic>
        <p:nvPicPr>
          <p:cNvPr id="4103" name="Picture 7" descr="D:\Users\Kim\Downloads\esth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195215"/>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953688"/>
      </p:ext>
    </p:extLst>
  </p:cSld>
  <p:clrMapOvr>
    <a:masterClrMapping/>
  </p:clrMapOvr>
  <mc:AlternateContent xmlns:mc="http://schemas.openxmlformats.org/markup-compatibility/2006" xmlns:p14="http://schemas.microsoft.com/office/powerpoint/2010/main">
    <mc:Choice Requires="p14">
      <p:transition spd="slow" p14:dur="2000" advClick="0" advTm="10318"/>
    </mc:Choice>
    <mc:Fallback xmlns="">
      <p:transition spd="slow" advClick="0" advTm="10318"/>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 Mobility Grant </a:t>
            </a:r>
          </a:p>
        </p:txBody>
      </p:sp>
    </p:spTree>
    <p:extLst>
      <p:ext uri="{BB962C8B-B14F-4D97-AF65-F5344CB8AC3E}">
        <p14:creationId xmlns:p14="http://schemas.microsoft.com/office/powerpoint/2010/main" val="11923080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r>
              <a:rPr lang="en-US" sz="2100" b="1" dirty="0"/>
              <a:t>Electric Vehicle Programs</a:t>
            </a:r>
            <a:endParaRPr lang="en-US" dirty="0"/>
          </a:p>
        </p:txBody>
      </p:sp>
      <p:sp>
        <p:nvSpPr>
          <p:cNvPr id="4" name="Slide Number Placeholder 3"/>
          <p:cNvSpPr>
            <a:spLocks noGrp="1"/>
          </p:cNvSpPr>
          <p:nvPr>
            <p:ph type="sldNum" sz="quarter" idx="14"/>
          </p:nvPr>
        </p:nvSpPr>
        <p:spPr/>
        <p:txBody>
          <a:bodyPr/>
          <a:lstStyle/>
          <a:p>
            <a:fld id="{1EC77ADE-0C1F-334D-90E5-B01969B308E0}" type="slidenum">
              <a:rPr lang="en-US" smtClean="0">
                <a:solidFill>
                  <a:prstClr val="black">
                    <a:tint val="75000"/>
                  </a:prstClr>
                </a:solidFill>
              </a:rPr>
              <a:pPr/>
              <a:t>23</a:t>
            </a:fld>
            <a:endParaRPr lang="en-US" dirty="0">
              <a:solidFill>
                <a:prstClr val="black">
                  <a:tint val="75000"/>
                </a:prstClr>
              </a:solidFill>
            </a:endParaRPr>
          </a:p>
        </p:txBody>
      </p:sp>
      <p:sp>
        <p:nvSpPr>
          <p:cNvPr id="9" name="Content Placeholder 3"/>
          <p:cNvSpPr>
            <a:spLocks noGrp="1"/>
          </p:cNvSpPr>
          <p:nvPr>
            <p:ph idx="1"/>
          </p:nvPr>
        </p:nvSpPr>
        <p:spPr/>
        <p:txBody>
          <a:bodyPr/>
          <a:lstStyle/>
          <a:p>
            <a:pPr marL="0" indent="0" algn="ctr">
              <a:lnSpc>
                <a:spcPct val="100000"/>
              </a:lnSpc>
              <a:spcBef>
                <a:spcPts val="0"/>
              </a:spcBef>
              <a:buNone/>
            </a:pPr>
            <a:r>
              <a:rPr lang="en-US" b="1" dirty="0">
                <a:solidFill>
                  <a:schemeClr val="accent1"/>
                </a:solidFill>
              </a:rPr>
              <a:t>Outreach and Education Programs</a:t>
            </a:r>
          </a:p>
          <a:p>
            <a:pPr marL="0" indent="0">
              <a:lnSpc>
                <a:spcPct val="100000"/>
              </a:lnSpc>
              <a:spcBef>
                <a:spcPts val="0"/>
              </a:spcBef>
              <a:buNone/>
            </a:pPr>
            <a:r>
              <a:rPr lang="en-US" dirty="0"/>
              <a:t>	</a:t>
            </a:r>
          </a:p>
          <a:p>
            <a:r>
              <a:rPr lang="en-US" dirty="0"/>
              <a:t>Online </a:t>
            </a:r>
            <a:r>
              <a:rPr lang="en-US" dirty="0">
                <a:hlinkClick r:id="rId2"/>
              </a:rPr>
              <a:t>EV Cost Calculator</a:t>
            </a:r>
            <a:endParaRPr lang="en-US" dirty="0"/>
          </a:p>
          <a:p>
            <a:r>
              <a:rPr lang="en-US" dirty="0"/>
              <a:t>Chargeway Beacon deployment</a:t>
            </a:r>
          </a:p>
          <a:p>
            <a:r>
              <a:rPr lang="en-US" dirty="0"/>
              <a:t>Technical Assistance </a:t>
            </a:r>
          </a:p>
          <a:p>
            <a:r>
              <a:rPr lang="en-US" dirty="0"/>
              <a:t>Pop-ups/tabling</a:t>
            </a:r>
          </a:p>
          <a:p>
            <a:r>
              <a:rPr lang="en-US" dirty="0"/>
              <a:t>Ride and Drives </a:t>
            </a:r>
          </a:p>
          <a:p>
            <a:pPr marL="0" indent="0">
              <a:buNone/>
            </a:pPr>
            <a:endParaRPr lang="en-US" dirty="0"/>
          </a:p>
        </p:txBody>
      </p:sp>
      <p:sp>
        <p:nvSpPr>
          <p:cNvPr id="10" name="Content Placeholder 1"/>
          <p:cNvSpPr>
            <a:spLocks noGrp="1"/>
          </p:cNvSpPr>
          <p:nvPr>
            <p:ph idx="10"/>
          </p:nvPr>
        </p:nvSpPr>
        <p:spPr/>
        <p:txBody>
          <a:bodyPr/>
          <a:lstStyle/>
          <a:p>
            <a:pPr marL="0" indent="0" algn="ctr">
              <a:lnSpc>
                <a:spcPct val="100000"/>
              </a:lnSpc>
              <a:spcBef>
                <a:spcPts val="0"/>
              </a:spcBef>
              <a:buNone/>
            </a:pPr>
            <a:r>
              <a:rPr lang="en-US" b="1" dirty="0">
                <a:solidFill>
                  <a:schemeClr val="accent1"/>
                </a:solidFill>
              </a:rPr>
              <a:t>Pacific Power Public Charging Stations</a:t>
            </a:r>
          </a:p>
          <a:p>
            <a:pPr marL="0" indent="0" algn="ctr">
              <a:lnSpc>
                <a:spcPct val="100000"/>
              </a:lnSpc>
              <a:spcBef>
                <a:spcPts val="0"/>
              </a:spcBef>
              <a:buNone/>
            </a:pPr>
            <a:endParaRPr lang="en-US" dirty="0"/>
          </a:p>
          <a:p>
            <a:pPr marL="0" indent="0">
              <a:buNone/>
            </a:pPr>
            <a:r>
              <a:rPr lang="en-US" dirty="0"/>
              <a:t>30 Public Fast Charging and Level 2 Stations:</a:t>
            </a:r>
          </a:p>
          <a:p>
            <a:pPr lvl="1"/>
            <a:r>
              <a:rPr lang="en-US" dirty="0"/>
              <a:t>Bend </a:t>
            </a:r>
          </a:p>
          <a:p>
            <a:pPr lvl="1"/>
            <a:r>
              <a:rPr lang="en-US" dirty="0"/>
              <a:t>Klamath Falls</a:t>
            </a:r>
          </a:p>
          <a:p>
            <a:pPr lvl="1"/>
            <a:r>
              <a:rPr lang="en-US" dirty="0"/>
              <a:t>Madras </a:t>
            </a:r>
          </a:p>
          <a:p>
            <a:pPr lvl="1"/>
            <a:r>
              <a:rPr lang="en-US" dirty="0"/>
              <a:t>Mill City </a:t>
            </a:r>
          </a:p>
          <a:p>
            <a:pPr lvl="1"/>
            <a:r>
              <a:rPr lang="en-US" dirty="0"/>
              <a:t>Otis </a:t>
            </a:r>
          </a:p>
          <a:p>
            <a:pPr marL="0" indent="0">
              <a:buNone/>
            </a:pPr>
            <a:endParaRPr lang="en-US" dirty="0"/>
          </a:p>
        </p:txBody>
      </p:sp>
      <p:sp>
        <p:nvSpPr>
          <p:cNvPr id="11" name="Content Placeholder 2"/>
          <p:cNvSpPr>
            <a:spLocks noGrp="1"/>
          </p:cNvSpPr>
          <p:nvPr>
            <p:ph idx="11"/>
          </p:nvPr>
        </p:nvSpPr>
        <p:spPr/>
        <p:txBody>
          <a:bodyPr/>
          <a:lstStyle/>
          <a:p>
            <a:pPr marL="0" indent="0" algn="ctr">
              <a:lnSpc>
                <a:spcPct val="100000"/>
              </a:lnSpc>
              <a:spcBef>
                <a:spcPts val="0"/>
              </a:spcBef>
              <a:buNone/>
            </a:pPr>
            <a:r>
              <a:rPr lang="en-US" b="1" dirty="0">
                <a:solidFill>
                  <a:schemeClr val="accent1"/>
                </a:solidFill>
              </a:rPr>
              <a:t>Grant Funding</a:t>
            </a:r>
          </a:p>
          <a:p>
            <a:pPr marL="0" indent="0" algn="ctr">
              <a:lnSpc>
                <a:spcPct val="100000"/>
              </a:lnSpc>
              <a:spcBef>
                <a:spcPts val="0"/>
              </a:spcBef>
              <a:buNone/>
            </a:pPr>
            <a:r>
              <a:rPr lang="en-US" b="1" dirty="0"/>
              <a:t> </a:t>
            </a:r>
          </a:p>
          <a:p>
            <a:pPr marL="0" indent="0">
              <a:lnSpc>
                <a:spcPct val="100000"/>
              </a:lnSpc>
              <a:spcBef>
                <a:spcPts val="0"/>
              </a:spcBef>
              <a:buNone/>
            </a:pPr>
            <a:endParaRPr lang="en-US" dirty="0"/>
          </a:p>
          <a:p>
            <a:pPr marL="0" indent="0">
              <a:buNone/>
            </a:pPr>
            <a:r>
              <a:rPr lang="en-US" dirty="0"/>
              <a:t>Grant funding to non-residential customers:</a:t>
            </a:r>
          </a:p>
          <a:p>
            <a:r>
              <a:rPr lang="en-US" dirty="0"/>
              <a:t>Infrastructure Charging Grant</a:t>
            </a:r>
          </a:p>
          <a:p>
            <a:r>
              <a:rPr lang="en-US" dirty="0"/>
              <a:t>E-Mobility Grant </a:t>
            </a:r>
          </a:p>
          <a:p>
            <a:r>
              <a:rPr lang="en-US" dirty="0"/>
              <a:t>Matching funds for external grants</a:t>
            </a:r>
          </a:p>
          <a:p>
            <a:r>
              <a:rPr lang="en-US" dirty="0" err="1"/>
              <a:t>CRuSe</a:t>
            </a:r>
            <a:r>
              <a:rPr lang="en-US" dirty="0"/>
              <a:t> rural carsharing in Hood River</a:t>
            </a:r>
          </a:p>
          <a:p>
            <a:pPr marL="0" indent="0">
              <a:buNone/>
            </a:pPr>
            <a:endParaRPr lang="en-US" dirty="0"/>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12164" b="25280"/>
          <a:stretch/>
        </p:blipFill>
        <p:spPr>
          <a:xfrm>
            <a:off x="668052" y="3631357"/>
            <a:ext cx="1564553" cy="977774"/>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t="19603"/>
          <a:stretch/>
        </p:blipFill>
        <p:spPr>
          <a:xfrm>
            <a:off x="3653876" y="3675164"/>
            <a:ext cx="1620293" cy="976505"/>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8235" y="3675162"/>
            <a:ext cx="1564553" cy="975238"/>
          </a:xfrm>
          <a:prstGeom prst="rect">
            <a:avLst/>
          </a:prstGeom>
        </p:spPr>
      </p:pic>
    </p:spTree>
    <p:extLst>
      <p:ext uri="{BB962C8B-B14F-4D97-AF65-F5344CB8AC3E}">
        <p14:creationId xmlns:p14="http://schemas.microsoft.com/office/powerpoint/2010/main" val="18955729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9213" y="1352180"/>
            <a:ext cx="2385973" cy="2694720"/>
          </a:xfrm>
        </p:spPr>
        <p:txBody>
          <a:bodyPr anchor="ctr">
            <a:normAutofit lnSpcReduction="10000"/>
          </a:bodyPr>
          <a:lstStyle/>
          <a:p>
            <a:r>
              <a:rPr lang="en-US" dirty="0"/>
              <a:t>The Electric Mobility Grant is funded by the sale of Oregon Clean Fuels Program credits, which Pacific Power aggregates on behalf of residential customers who charge their electric vehicles at home</a:t>
            </a:r>
          </a:p>
          <a:p>
            <a:endParaRPr lang="en-US" dirty="0"/>
          </a:p>
          <a:p>
            <a:r>
              <a:rPr lang="en-US" dirty="0"/>
              <a:t>The goal of the Oregon Clean Fuels Program is to reduce greenhouse gas emissions from Oregon’s transportation fuels</a:t>
            </a:r>
          </a:p>
          <a:p>
            <a:endParaRPr lang="en-US" dirty="0"/>
          </a:p>
        </p:txBody>
      </p:sp>
      <p:sp>
        <p:nvSpPr>
          <p:cNvPr id="4" name="Title 3"/>
          <p:cNvSpPr>
            <a:spLocks noGrp="1"/>
          </p:cNvSpPr>
          <p:nvPr>
            <p:ph type="title"/>
          </p:nvPr>
        </p:nvSpPr>
        <p:spPr>
          <a:xfrm>
            <a:off x="2692196" y="252721"/>
            <a:ext cx="5055723" cy="804559"/>
          </a:xfrm>
        </p:spPr>
        <p:txBody>
          <a:bodyPr>
            <a:normAutofit/>
          </a:bodyPr>
          <a:lstStyle/>
          <a:p>
            <a:pPr algn="r"/>
            <a:r>
              <a:rPr lang="en-US" sz="2400" b="1" dirty="0"/>
              <a:t>Electric Mobility Grant Funding Source</a:t>
            </a:r>
          </a:p>
        </p:txBody>
      </p:sp>
      <p:sp>
        <p:nvSpPr>
          <p:cNvPr id="5" name="Slide Number Placeholder 4"/>
          <p:cNvSpPr>
            <a:spLocks noGrp="1"/>
          </p:cNvSpPr>
          <p:nvPr>
            <p:ph type="sldNum" sz="quarter" idx="14"/>
          </p:nvPr>
        </p:nvSpPr>
        <p:spPr/>
        <p:txBody>
          <a:bodyPr/>
          <a:lstStyle/>
          <a:p>
            <a:fld id="{1EC77ADE-0C1F-334D-90E5-B01969B308E0}" type="slidenum">
              <a:rPr lang="en-US" smtClean="0">
                <a:solidFill>
                  <a:prstClr val="black">
                    <a:tint val="75000"/>
                  </a:prstClr>
                </a:solidFill>
              </a:rPr>
              <a:pPr/>
              <a:t>24</a:t>
            </a:fld>
            <a:endParaRPr lang="en-US" dirty="0">
              <a:solidFill>
                <a:prstClr val="black">
                  <a:tint val="75000"/>
                </a:prstClr>
              </a:solidFill>
            </a:endParaRPr>
          </a:p>
        </p:txBody>
      </p:sp>
      <p:pic>
        <p:nvPicPr>
          <p:cNvPr id="6" name="Picture 5" descr="Clean Fuels Program Drives 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4958" y="1352179"/>
            <a:ext cx="3792962" cy="25269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49043" y="4203869"/>
            <a:ext cx="5245925" cy="288539"/>
          </a:xfrm>
          <a:prstGeom prst="rect">
            <a:avLst/>
          </a:prstGeom>
          <a:noFill/>
        </p:spPr>
        <p:txBody>
          <a:bodyPr wrap="square" lIns="68574" tIns="34289" rIns="68574" bIns="34289" rtlCol="0">
            <a:spAutoFit/>
          </a:bodyPr>
          <a:lstStyle/>
          <a:p>
            <a:pPr algn="ctr" defTabSz="685732"/>
            <a:r>
              <a:rPr lang="en-US" sz="1400" b="1" i="1" dirty="0">
                <a:solidFill>
                  <a:srgbClr val="FF0000"/>
                </a:solidFill>
              </a:rPr>
              <a:t>Projects must benefit residential customers as a class</a:t>
            </a:r>
          </a:p>
        </p:txBody>
      </p:sp>
    </p:spTree>
    <p:extLst>
      <p:ext uri="{BB962C8B-B14F-4D97-AF65-F5344CB8AC3E}">
        <p14:creationId xmlns:p14="http://schemas.microsoft.com/office/powerpoint/2010/main" val="26179457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26215" y="259688"/>
            <a:ext cx="3478502" cy="804559"/>
          </a:xfrm>
        </p:spPr>
        <p:txBody>
          <a:bodyPr anchor="ctr">
            <a:normAutofit/>
          </a:bodyPr>
          <a:lstStyle/>
          <a:p>
            <a:r>
              <a:rPr lang="en-US" b="1" dirty="0"/>
              <a:t>  </a:t>
            </a:r>
            <a:r>
              <a:rPr lang="en-US" sz="2400" b="1" dirty="0">
                <a:latin typeface="+mn-lt"/>
              </a:rPr>
              <a:t>Available Funding </a:t>
            </a:r>
          </a:p>
        </p:txBody>
      </p:sp>
      <p:sp>
        <p:nvSpPr>
          <p:cNvPr id="4" name="Slide Number Placeholder 3"/>
          <p:cNvSpPr>
            <a:spLocks noGrp="1"/>
          </p:cNvSpPr>
          <p:nvPr>
            <p:ph type="sldNum" sz="quarter" idx="14"/>
          </p:nvPr>
        </p:nvSpPr>
        <p:spPr>
          <a:xfrm>
            <a:off x="1547168" y="4837449"/>
            <a:ext cx="620937" cy="273844"/>
          </a:xfrm>
        </p:spPr>
        <p:txBody>
          <a:bodyPr>
            <a:normAutofit/>
          </a:bodyPr>
          <a:lstStyle/>
          <a:p>
            <a:pPr>
              <a:spcAft>
                <a:spcPts val="450"/>
              </a:spcAft>
            </a:pPr>
            <a:fld id="{1EC77ADE-0C1F-334D-90E5-B01969B308E0}" type="slidenum">
              <a:rPr lang="en-US" smtClean="0">
                <a:solidFill>
                  <a:prstClr val="black">
                    <a:tint val="75000"/>
                  </a:prstClr>
                </a:solidFill>
              </a:rPr>
              <a:pPr>
                <a:spcAft>
                  <a:spcPts val="450"/>
                </a:spcAft>
              </a:pPr>
              <a:t>25</a:t>
            </a:fld>
            <a:endParaRPr lang="en-US">
              <a:solidFill>
                <a:prstClr val="black">
                  <a:tint val="75000"/>
                </a:prstClr>
              </a:solidFill>
            </a:endParaRPr>
          </a:p>
        </p:txBody>
      </p:sp>
      <p:graphicFrame>
        <p:nvGraphicFramePr>
          <p:cNvPr id="12" name="Content Placeholder 1">
            <a:extLst>
              <a:ext uri="{FF2B5EF4-FFF2-40B4-BE49-F238E27FC236}">
                <a16:creationId xmlns="" xmlns:a16="http://schemas.microsoft.com/office/drawing/2014/main" id="{BB5BD5E9-0B57-4019-8045-1633B12B9BD8}"/>
              </a:ext>
            </a:extLst>
          </p:cNvPr>
          <p:cNvGraphicFramePr>
            <a:graphicFrameLocks noGrp="1"/>
          </p:cNvGraphicFramePr>
          <p:nvPr>
            <p:ph idx="1"/>
            <p:extLst>
              <p:ext uri="{D42A27DB-BD31-4B8C-83A1-F6EECF244321}">
                <p14:modId xmlns:p14="http://schemas.microsoft.com/office/powerpoint/2010/main" val="123623495"/>
              </p:ext>
            </p:extLst>
          </p:nvPr>
        </p:nvGraphicFramePr>
        <p:xfrm>
          <a:off x="1594079" y="1323925"/>
          <a:ext cx="6110637"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84404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30564" y="1128241"/>
            <a:ext cx="2948417" cy="3263504"/>
          </a:xfrm>
        </p:spPr>
        <p:txBody>
          <a:bodyPr>
            <a:normAutofit/>
          </a:bodyPr>
          <a:lstStyle/>
          <a:p>
            <a:pPr marL="0" indent="0">
              <a:buNone/>
            </a:pPr>
            <a:r>
              <a:rPr lang="en-US" dirty="0"/>
              <a:t>Pacific Power customers in  Oregon on a non-residential electric service rate are eligible.</a:t>
            </a:r>
          </a:p>
          <a:p>
            <a:endParaRPr lang="en-US" dirty="0"/>
          </a:p>
          <a:p>
            <a:pPr marL="0" indent="0">
              <a:buNone/>
            </a:pPr>
            <a:r>
              <a:rPr lang="en-US" dirty="0"/>
              <a:t>Specifically aimed to support:</a:t>
            </a:r>
          </a:p>
          <a:p>
            <a:pPr lvl="1"/>
            <a:r>
              <a:rPr lang="en-US" sz="1300" dirty="0"/>
              <a:t>Non-profit organizations</a:t>
            </a:r>
          </a:p>
          <a:p>
            <a:pPr lvl="1"/>
            <a:r>
              <a:rPr lang="en-US" sz="1300" dirty="0"/>
              <a:t>Government entities</a:t>
            </a:r>
          </a:p>
          <a:p>
            <a:pPr lvl="1"/>
            <a:r>
              <a:rPr lang="en-US" sz="1300" dirty="0"/>
              <a:t>Small Businesses </a:t>
            </a:r>
          </a:p>
        </p:txBody>
      </p:sp>
      <p:pic>
        <p:nvPicPr>
          <p:cNvPr id="9" name="Picture 8">
            <a:extLst>
              <a:ext uri="{FF2B5EF4-FFF2-40B4-BE49-F238E27FC236}">
                <a16:creationId xmlns="" xmlns:a16="http://schemas.microsoft.com/office/drawing/2014/main" id="{7BD15625-F41C-4123-A7A6-99EE8B00DB34}"/>
              </a:ext>
            </a:extLst>
          </p:cNvPr>
          <p:cNvPicPr>
            <a:picLocks noChangeAspect="1"/>
          </p:cNvPicPr>
          <p:nvPr/>
        </p:nvPicPr>
        <p:blipFill rotWithShape="1">
          <a:blip r:embed="rId2"/>
          <a:srcRect l="2111" r="14873" b="-1"/>
          <a:stretch/>
        </p:blipFill>
        <p:spPr>
          <a:xfrm rot="5400000">
            <a:off x="4514830" y="1289877"/>
            <a:ext cx="3263504" cy="294841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Title 3"/>
          <p:cNvSpPr>
            <a:spLocks noGrp="1"/>
          </p:cNvSpPr>
          <p:nvPr>
            <p:ph type="title"/>
          </p:nvPr>
        </p:nvSpPr>
        <p:spPr>
          <a:xfrm>
            <a:off x="4142290" y="323684"/>
            <a:ext cx="3478502" cy="804559"/>
          </a:xfrm>
        </p:spPr>
        <p:txBody>
          <a:bodyPr anchor="ctr">
            <a:normAutofit/>
          </a:bodyPr>
          <a:lstStyle/>
          <a:p>
            <a:r>
              <a:rPr lang="en-US" b="1" dirty="0"/>
              <a:t>Eligibility</a:t>
            </a:r>
          </a:p>
        </p:txBody>
      </p:sp>
      <p:sp>
        <p:nvSpPr>
          <p:cNvPr id="5" name="Slide Number Placeholder 4"/>
          <p:cNvSpPr>
            <a:spLocks noGrp="1"/>
          </p:cNvSpPr>
          <p:nvPr>
            <p:ph type="sldNum" sz="quarter" idx="14"/>
          </p:nvPr>
        </p:nvSpPr>
        <p:spPr>
          <a:xfrm>
            <a:off x="1547168" y="4837449"/>
            <a:ext cx="620937" cy="273844"/>
          </a:xfrm>
        </p:spPr>
        <p:txBody>
          <a:bodyPr>
            <a:normAutofit/>
          </a:bodyPr>
          <a:lstStyle/>
          <a:p>
            <a:pPr defTabSz="685652">
              <a:spcAft>
                <a:spcPts val="450"/>
              </a:spcAft>
              <a:defRPr/>
            </a:pPr>
            <a:fld id="{1EC77ADE-0C1F-334D-90E5-B01969B308E0}" type="slidenum">
              <a:rPr lang="en-US">
                <a:solidFill>
                  <a:prstClr val="black">
                    <a:tint val="75000"/>
                  </a:prstClr>
                </a:solidFill>
              </a:rPr>
              <a:pPr defTabSz="685652">
                <a:spcAft>
                  <a:spcPts val="450"/>
                </a:spcAft>
                <a:defRPr/>
              </a:pPr>
              <a:t>26</a:t>
            </a:fld>
            <a:endParaRPr lang="en-US">
              <a:solidFill>
                <a:prstClr val="black">
                  <a:tint val="75000"/>
                </a:prstClr>
              </a:solidFill>
            </a:endParaRPr>
          </a:p>
        </p:txBody>
      </p:sp>
    </p:spTree>
    <p:extLst>
      <p:ext uri="{BB962C8B-B14F-4D97-AF65-F5344CB8AC3E}">
        <p14:creationId xmlns:p14="http://schemas.microsoft.com/office/powerpoint/2010/main" val="14531922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65111" y="297631"/>
            <a:ext cx="3478502" cy="804559"/>
          </a:xfrm>
        </p:spPr>
        <p:txBody>
          <a:bodyPr>
            <a:normAutofit/>
          </a:bodyPr>
          <a:lstStyle/>
          <a:p>
            <a:pPr algn="ctr"/>
            <a:r>
              <a:rPr lang="en-US" sz="2400" b="1" dirty="0"/>
              <a:t>Timeline</a:t>
            </a:r>
          </a:p>
        </p:txBody>
      </p:sp>
      <p:sp>
        <p:nvSpPr>
          <p:cNvPr id="4" name="Slide Number Placeholder 3"/>
          <p:cNvSpPr>
            <a:spLocks noGrp="1"/>
          </p:cNvSpPr>
          <p:nvPr>
            <p:ph type="sldNum" sz="quarter" idx="14"/>
          </p:nvPr>
        </p:nvSpPr>
        <p:spPr/>
        <p:txBody>
          <a:bodyPr/>
          <a:lstStyle/>
          <a:p>
            <a:fld id="{1EC77ADE-0C1F-334D-90E5-B01969B308E0}" type="slidenum">
              <a:rPr lang="en-US" smtClean="0">
                <a:solidFill>
                  <a:prstClr val="black">
                    <a:tint val="75000"/>
                  </a:prstClr>
                </a:solidFill>
              </a:rPr>
              <a:pPr/>
              <a:t>27</a:t>
            </a:fld>
            <a:endParaRPr lang="en-US" dirty="0">
              <a:solidFill>
                <a:prstClr val="black">
                  <a:tint val="75000"/>
                </a:prstClr>
              </a:solidFill>
            </a:endParaRPr>
          </a:p>
        </p:txBody>
      </p:sp>
      <p:graphicFrame>
        <p:nvGraphicFramePr>
          <p:cNvPr id="5" name="Content Placeholder 4"/>
          <p:cNvGraphicFramePr>
            <a:graphicFrameLocks/>
          </p:cNvGraphicFramePr>
          <p:nvPr/>
        </p:nvGraphicFramePr>
        <p:xfrm>
          <a:off x="2486964" y="1369701"/>
          <a:ext cx="4038922" cy="2386516"/>
        </p:xfrm>
        <a:graphic>
          <a:graphicData uri="http://schemas.openxmlformats.org/drawingml/2006/table">
            <a:tbl>
              <a:tblPr firstRow="1" firstCol="1" bandRow="1">
                <a:tableStyleId>{5C22544A-7EE6-4342-B048-85BDC9FD1C3A}</a:tableStyleId>
              </a:tblPr>
              <a:tblGrid>
                <a:gridCol w="1077524">
                  <a:extLst>
                    <a:ext uri="{9D8B030D-6E8A-4147-A177-3AD203B41FA5}">
                      <a16:colId xmlns="" xmlns:a16="http://schemas.microsoft.com/office/drawing/2014/main" val="20000"/>
                    </a:ext>
                  </a:extLst>
                </a:gridCol>
                <a:gridCol w="2961398">
                  <a:extLst>
                    <a:ext uri="{9D8B030D-6E8A-4147-A177-3AD203B41FA5}">
                      <a16:colId xmlns="" xmlns:a16="http://schemas.microsoft.com/office/drawing/2014/main" val="20001"/>
                    </a:ext>
                  </a:extLst>
                </a:gridCol>
              </a:tblGrid>
              <a:tr h="770240">
                <a:tc>
                  <a:txBody>
                    <a:bodyPr/>
                    <a:lstStyle/>
                    <a:p>
                      <a:pPr marL="0" marR="0" algn="l">
                        <a:lnSpc>
                          <a:spcPct val="107000"/>
                        </a:lnSpc>
                        <a:spcBef>
                          <a:spcPts val="0"/>
                        </a:spcBef>
                        <a:spcAft>
                          <a:spcPts val="0"/>
                        </a:spcAft>
                      </a:pPr>
                      <a:r>
                        <a:rPr lang="en-US" sz="1500" b="1" dirty="0">
                          <a:effectLst/>
                          <a:latin typeface="+mn-lt"/>
                        </a:rPr>
                        <a:t>Step 1: </a:t>
                      </a:r>
                    </a:p>
                    <a:p>
                      <a:pPr marL="0" marR="0" algn="l">
                        <a:lnSpc>
                          <a:spcPct val="107000"/>
                        </a:lnSpc>
                        <a:spcBef>
                          <a:spcPts val="0"/>
                        </a:spcBef>
                        <a:spcAft>
                          <a:spcPts val="0"/>
                        </a:spcAft>
                      </a:pPr>
                      <a:r>
                        <a:rPr lang="en-US" sz="1500" b="0" dirty="0">
                          <a:effectLst/>
                          <a:latin typeface="+mn-lt"/>
                        </a:rPr>
                        <a:t>Application Solicitation </a:t>
                      </a:r>
                      <a:endParaRPr lang="en-US" sz="1500" b="0" dirty="0">
                        <a:effectLst/>
                        <a:latin typeface="+mn-lt"/>
                        <a:ea typeface="Calibri" panose="020F0502020204030204" pitchFamily="34" charset="0"/>
                        <a:cs typeface="Times New Roman" panose="02020603050405020304" pitchFamily="18" charset="0"/>
                      </a:endParaRPr>
                    </a:p>
                  </a:txBody>
                  <a:tcPr marL="30704" marR="30704" marT="0" marB="0" anchor="ctr"/>
                </a:tc>
                <a:tc>
                  <a:txBody>
                    <a:bodyPr/>
                    <a:lstStyle/>
                    <a:p>
                      <a:pPr marL="0" marR="0" algn="l">
                        <a:lnSpc>
                          <a:spcPct val="107000"/>
                        </a:lnSpc>
                        <a:spcBef>
                          <a:spcPts val="0"/>
                        </a:spcBef>
                        <a:spcAft>
                          <a:spcPts val="0"/>
                        </a:spcAft>
                      </a:pPr>
                      <a:r>
                        <a:rPr lang="en-US" sz="1500" b="0" dirty="0">
                          <a:solidFill>
                            <a:schemeClr val="tx1"/>
                          </a:solidFill>
                          <a:effectLst/>
                          <a:latin typeface="+mn-lt"/>
                        </a:rPr>
                        <a:t>Applications open June 1st</a:t>
                      </a:r>
                      <a:endParaRPr lang="en-US" sz="1500" b="0" dirty="0">
                        <a:solidFill>
                          <a:schemeClr val="tx1"/>
                        </a:solidFill>
                        <a:effectLst/>
                        <a:latin typeface="+mn-lt"/>
                        <a:ea typeface="Calibri" panose="020F0502020204030204" pitchFamily="34" charset="0"/>
                        <a:cs typeface="Times New Roman" panose="02020603050405020304" pitchFamily="18" charset="0"/>
                      </a:endParaRPr>
                    </a:p>
                  </a:txBody>
                  <a:tcPr marL="30704" marR="30704" marT="0" marB="0" anchor="ctr">
                    <a:solidFill>
                      <a:schemeClr val="accent1">
                        <a:lumMod val="60000"/>
                        <a:lumOff val="40000"/>
                      </a:schemeClr>
                    </a:solidFill>
                  </a:tcPr>
                </a:tc>
                <a:extLst>
                  <a:ext uri="{0D108BD9-81ED-4DB2-BD59-A6C34878D82A}">
                    <a16:rowId xmlns="" xmlns:a16="http://schemas.microsoft.com/office/drawing/2014/main" val="10000"/>
                  </a:ext>
                </a:extLst>
              </a:tr>
              <a:tr h="637868">
                <a:tc>
                  <a:txBody>
                    <a:bodyPr/>
                    <a:lstStyle/>
                    <a:p>
                      <a:pPr marL="0" marR="0" algn="l">
                        <a:lnSpc>
                          <a:spcPct val="107000"/>
                        </a:lnSpc>
                        <a:spcBef>
                          <a:spcPts val="0"/>
                        </a:spcBef>
                        <a:spcAft>
                          <a:spcPts val="0"/>
                        </a:spcAft>
                      </a:pPr>
                      <a:r>
                        <a:rPr lang="en-US" sz="1500" b="1" dirty="0">
                          <a:effectLst/>
                          <a:latin typeface="+mn-lt"/>
                        </a:rPr>
                        <a:t>Step 2: </a:t>
                      </a:r>
                      <a:r>
                        <a:rPr lang="en-US" sz="1500" b="0" dirty="0">
                          <a:effectLst/>
                          <a:latin typeface="+mn-lt"/>
                        </a:rPr>
                        <a:t>Evaluation </a:t>
                      </a:r>
                      <a:endParaRPr lang="en-US" sz="1500" b="0" dirty="0">
                        <a:effectLst/>
                        <a:latin typeface="+mn-lt"/>
                        <a:ea typeface="Calibri" panose="020F0502020204030204" pitchFamily="34" charset="0"/>
                        <a:cs typeface="Times New Roman" panose="02020603050405020304" pitchFamily="18" charset="0"/>
                      </a:endParaRPr>
                    </a:p>
                  </a:txBody>
                  <a:tcPr marL="30704" marR="30704" marT="0" marB="0" anchor="ctr"/>
                </a:tc>
                <a:tc>
                  <a:txBody>
                    <a:bodyPr/>
                    <a:lstStyle/>
                    <a:p>
                      <a:pPr marL="0" marR="0" algn="l">
                        <a:lnSpc>
                          <a:spcPct val="107000"/>
                        </a:lnSpc>
                        <a:spcBef>
                          <a:spcPts val="0"/>
                        </a:spcBef>
                        <a:spcAft>
                          <a:spcPts val="0"/>
                        </a:spcAft>
                      </a:pPr>
                      <a:r>
                        <a:rPr lang="en-US" sz="1500" dirty="0">
                          <a:effectLst/>
                          <a:latin typeface="+mn-lt"/>
                        </a:rPr>
                        <a:t>Applications due August 31, 5pm</a:t>
                      </a:r>
                      <a:r>
                        <a:rPr lang="en-US" sz="1500" baseline="0" dirty="0">
                          <a:effectLst/>
                          <a:latin typeface="+mn-lt"/>
                        </a:rPr>
                        <a:t> PDT</a:t>
                      </a:r>
                      <a:endParaRPr lang="en-US" sz="1500" dirty="0">
                        <a:effectLst/>
                        <a:latin typeface="+mn-lt"/>
                        <a:ea typeface="Calibri" panose="020F0502020204030204" pitchFamily="34" charset="0"/>
                        <a:cs typeface="Times New Roman" panose="02020603050405020304" pitchFamily="18" charset="0"/>
                      </a:endParaRPr>
                    </a:p>
                  </a:txBody>
                  <a:tcPr marL="30704" marR="30704" marT="0" marB="0" anchor="ctr"/>
                </a:tc>
                <a:extLst>
                  <a:ext uri="{0D108BD9-81ED-4DB2-BD59-A6C34878D82A}">
                    <a16:rowId xmlns="" xmlns:a16="http://schemas.microsoft.com/office/drawing/2014/main" val="10001"/>
                  </a:ext>
                </a:extLst>
              </a:tr>
              <a:tr h="978408">
                <a:tc>
                  <a:txBody>
                    <a:bodyPr/>
                    <a:lstStyle/>
                    <a:p>
                      <a:pPr marL="0" marR="0" algn="l">
                        <a:lnSpc>
                          <a:spcPct val="107000"/>
                        </a:lnSpc>
                        <a:spcBef>
                          <a:spcPts val="0"/>
                        </a:spcBef>
                        <a:spcAft>
                          <a:spcPts val="0"/>
                        </a:spcAft>
                      </a:pPr>
                      <a:r>
                        <a:rPr lang="en-US" sz="1500" b="1" dirty="0">
                          <a:effectLst/>
                          <a:latin typeface="+mn-lt"/>
                        </a:rPr>
                        <a:t>Step 3: </a:t>
                      </a:r>
                    </a:p>
                    <a:p>
                      <a:pPr marL="0" marR="0" algn="l">
                        <a:lnSpc>
                          <a:spcPct val="107000"/>
                        </a:lnSpc>
                        <a:spcBef>
                          <a:spcPts val="0"/>
                        </a:spcBef>
                        <a:spcAft>
                          <a:spcPts val="0"/>
                        </a:spcAft>
                      </a:pPr>
                      <a:r>
                        <a:rPr lang="en-US" sz="1500" b="0" dirty="0">
                          <a:effectLst/>
                          <a:latin typeface="+mn-lt"/>
                        </a:rPr>
                        <a:t>Selection and Notification</a:t>
                      </a:r>
                      <a:endParaRPr lang="en-US" sz="1500" b="0" dirty="0">
                        <a:effectLst/>
                        <a:latin typeface="+mn-lt"/>
                        <a:ea typeface="Calibri" panose="020F0502020204030204" pitchFamily="34" charset="0"/>
                        <a:cs typeface="Times New Roman" panose="02020603050405020304" pitchFamily="18" charset="0"/>
                      </a:endParaRPr>
                    </a:p>
                  </a:txBody>
                  <a:tcPr marL="30704" marR="30704" marT="0" marB="0" anchor="ctr"/>
                </a:tc>
                <a:tc>
                  <a:txBody>
                    <a:bodyPr/>
                    <a:lstStyle/>
                    <a:p>
                      <a:pPr marL="0" marR="0" algn="l">
                        <a:lnSpc>
                          <a:spcPct val="107000"/>
                        </a:lnSpc>
                        <a:spcBef>
                          <a:spcPts val="0"/>
                        </a:spcBef>
                        <a:spcAft>
                          <a:spcPts val="0"/>
                        </a:spcAft>
                      </a:pPr>
                      <a:r>
                        <a:rPr lang="en-US" sz="1500" dirty="0">
                          <a:effectLst/>
                          <a:latin typeface="+mn-lt"/>
                        </a:rPr>
                        <a:t>Applicants notified of grant award decision in October</a:t>
                      </a:r>
                      <a:endParaRPr lang="en-US" sz="1500" dirty="0">
                        <a:effectLst/>
                        <a:latin typeface="+mn-lt"/>
                        <a:ea typeface="Calibri" panose="020F0502020204030204" pitchFamily="34" charset="0"/>
                        <a:cs typeface="Times New Roman" panose="02020603050405020304" pitchFamily="18" charset="0"/>
                      </a:endParaRPr>
                    </a:p>
                  </a:txBody>
                  <a:tcPr marL="30704" marR="30704" marT="0" marB="0" anchor="ct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18751201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781958" y="1128712"/>
            <a:ext cx="2446367" cy="3263504"/>
          </a:xfrm>
          <a:prstGeom prst="rect">
            <a:avLst/>
          </a:prstGeom>
        </p:spPr>
      </p:pic>
      <p:sp>
        <p:nvSpPr>
          <p:cNvPr id="3" name="Content Placeholder 2"/>
          <p:cNvSpPr>
            <a:spLocks noGrp="1"/>
          </p:cNvSpPr>
          <p:nvPr>
            <p:ph idx="11"/>
          </p:nvPr>
        </p:nvSpPr>
        <p:spPr/>
        <p:txBody>
          <a:bodyPr>
            <a:normAutofit/>
          </a:bodyPr>
          <a:lstStyle/>
          <a:p>
            <a:pPr marL="0" indent="0">
              <a:buNone/>
            </a:pPr>
            <a:r>
              <a:rPr lang="en-US" sz="1400" dirty="0"/>
              <a:t>For infrastructure projects we can help you evaluate your options and costs with an on-site feasibility analysis.</a:t>
            </a:r>
          </a:p>
          <a:p>
            <a:pPr marL="0" indent="0">
              <a:buNone/>
            </a:pPr>
            <a:endParaRPr lang="en-US" sz="1400" dirty="0"/>
          </a:p>
          <a:p>
            <a:pPr marL="0" indent="0">
              <a:buNone/>
            </a:pPr>
            <a:r>
              <a:rPr lang="en-US" sz="1400" dirty="0"/>
              <a:t>Program Steps:</a:t>
            </a:r>
          </a:p>
          <a:p>
            <a:pPr marL="342866" indent="-217862">
              <a:buAutoNum type="arabicPeriod"/>
            </a:pPr>
            <a:r>
              <a:rPr lang="en-US" sz="1400" dirty="0"/>
              <a:t>Submit application</a:t>
            </a:r>
          </a:p>
          <a:p>
            <a:pPr marL="342866" indent="-217862">
              <a:buAutoNum type="arabicPeriod"/>
            </a:pPr>
            <a:r>
              <a:rPr lang="en-US" sz="1400" dirty="0"/>
              <a:t>Schedule a site visit</a:t>
            </a:r>
          </a:p>
          <a:p>
            <a:pPr marL="342866" indent="-217862">
              <a:buAutoNum type="arabicPeriod"/>
            </a:pPr>
            <a:r>
              <a:rPr lang="en-US" sz="1400" dirty="0"/>
              <a:t>Receive technical assistance report</a:t>
            </a:r>
          </a:p>
          <a:p>
            <a:pPr marL="342866" indent="-217862"/>
            <a:endParaRPr lang="en-US" sz="1400" dirty="0"/>
          </a:p>
        </p:txBody>
      </p:sp>
      <p:sp>
        <p:nvSpPr>
          <p:cNvPr id="4" name="Title 3"/>
          <p:cNvSpPr>
            <a:spLocks noGrp="1"/>
          </p:cNvSpPr>
          <p:nvPr>
            <p:ph type="title"/>
          </p:nvPr>
        </p:nvSpPr>
        <p:spPr>
          <a:xfrm>
            <a:off x="4265326" y="243527"/>
            <a:ext cx="3478502" cy="804559"/>
          </a:xfrm>
        </p:spPr>
        <p:txBody>
          <a:bodyPr>
            <a:normAutofit/>
          </a:bodyPr>
          <a:lstStyle/>
          <a:p>
            <a:pPr algn="r"/>
            <a:r>
              <a:rPr lang="en-US" sz="2400" b="1" dirty="0"/>
              <a:t>Technical Assistance </a:t>
            </a:r>
          </a:p>
        </p:txBody>
      </p:sp>
      <p:sp>
        <p:nvSpPr>
          <p:cNvPr id="5" name="Slide Number Placeholder 4"/>
          <p:cNvSpPr>
            <a:spLocks noGrp="1"/>
          </p:cNvSpPr>
          <p:nvPr>
            <p:ph type="sldNum" sz="quarter" idx="14"/>
          </p:nvPr>
        </p:nvSpPr>
        <p:spPr/>
        <p:txBody>
          <a:bodyPr/>
          <a:lstStyle/>
          <a:p>
            <a:fld id="{1EC77ADE-0C1F-334D-90E5-B01969B308E0}" type="slidenum">
              <a:rPr lang="en-US" smtClean="0">
                <a:solidFill>
                  <a:prstClr val="black">
                    <a:tint val="75000"/>
                  </a:prstClr>
                </a:solidFill>
              </a:rPr>
              <a:pPr/>
              <a:t>28</a:t>
            </a:fld>
            <a:endParaRPr lang="en-US" dirty="0">
              <a:solidFill>
                <a:prstClr val="black">
                  <a:tint val="75000"/>
                </a:prstClr>
              </a:solidFill>
            </a:endParaRPr>
          </a:p>
        </p:txBody>
      </p:sp>
    </p:spTree>
    <p:extLst>
      <p:ext uri="{BB962C8B-B14F-4D97-AF65-F5344CB8AC3E}">
        <p14:creationId xmlns:p14="http://schemas.microsoft.com/office/powerpoint/2010/main" val="34706131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594248" y="1732228"/>
            <a:ext cx="6110288" cy="2447000"/>
          </a:xfrm>
          <a:prstGeom prst="rect">
            <a:avLst/>
          </a:prstGeom>
        </p:spPr>
      </p:pic>
      <p:sp>
        <p:nvSpPr>
          <p:cNvPr id="3" name="Title 2"/>
          <p:cNvSpPr>
            <a:spLocks noGrp="1"/>
          </p:cNvSpPr>
          <p:nvPr>
            <p:ph type="title"/>
          </p:nvPr>
        </p:nvSpPr>
        <p:spPr>
          <a:xfrm>
            <a:off x="3467105" y="259688"/>
            <a:ext cx="4237615" cy="804559"/>
          </a:xfrm>
        </p:spPr>
        <p:txBody>
          <a:bodyPr>
            <a:normAutofit/>
          </a:bodyPr>
          <a:lstStyle/>
          <a:p>
            <a:pPr algn="r"/>
            <a:r>
              <a:rPr lang="en-US" sz="2100" b="1" dirty="0"/>
              <a:t>Electric Vehicle (EV) Homepage</a:t>
            </a:r>
          </a:p>
        </p:txBody>
      </p:sp>
      <p:sp>
        <p:nvSpPr>
          <p:cNvPr id="4" name="Slide Number Placeholder 3"/>
          <p:cNvSpPr>
            <a:spLocks noGrp="1"/>
          </p:cNvSpPr>
          <p:nvPr>
            <p:ph type="sldNum" sz="quarter" idx="14"/>
          </p:nvPr>
        </p:nvSpPr>
        <p:spPr/>
        <p:txBody>
          <a:bodyPr/>
          <a:lstStyle/>
          <a:p>
            <a:fld id="{1EC77ADE-0C1F-334D-90E5-B01969B308E0}" type="slidenum">
              <a:rPr lang="en-US" smtClean="0">
                <a:solidFill>
                  <a:prstClr val="black">
                    <a:tint val="75000"/>
                  </a:prstClr>
                </a:solidFill>
              </a:rPr>
              <a:pPr/>
              <a:t>29</a:t>
            </a:fld>
            <a:endParaRPr lang="en-US" dirty="0">
              <a:solidFill>
                <a:prstClr val="black">
                  <a:tint val="75000"/>
                </a:prstClr>
              </a:solidFill>
            </a:endParaRPr>
          </a:p>
        </p:txBody>
      </p:sp>
      <p:sp>
        <p:nvSpPr>
          <p:cNvPr id="2" name="TextBox 1"/>
          <p:cNvSpPr txBox="1"/>
          <p:nvPr/>
        </p:nvSpPr>
        <p:spPr>
          <a:xfrm>
            <a:off x="1789985" y="4204975"/>
            <a:ext cx="4710023" cy="346249"/>
          </a:xfrm>
          <a:prstGeom prst="rect">
            <a:avLst/>
          </a:prstGeom>
          <a:noFill/>
        </p:spPr>
        <p:txBody>
          <a:bodyPr wrap="square" lIns="68574" tIns="34289" rIns="68574" bIns="34289" rtlCol="0">
            <a:spAutoFit/>
          </a:bodyPr>
          <a:lstStyle/>
          <a:p>
            <a:pPr defTabSz="685732"/>
            <a:r>
              <a:rPr lang="en-US" b="1" dirty="0">
                <a:solidFill>
                  <a:srgbClr val="4472C4"/>
                </a:solidFill>
                <a:latin typeface="Gill Sans MT" panose="020B0502020104020203" pitchFamily="34" charset="0"/>
              </a:rPr>
              <a:t>www.pacificpower.net/ev</a:t>
            </a:r>
          </a:p>
        </p:txBody>
      </p:sp>
    </p:spTree>
    <p:extLst>
      <p:ext uri="{BB962C8B-B14F-4D97-AF65-F5344CB8AC3E}">
        <p14:creationId xmlns:p14="http://schemas.microsoft.com/office/powerpoint/2010/main" val="18663626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extBox 3"/>
          <p:cNvSpPr txBox="1"/>
          <p:nvPr/>
        </p:nvSpPr>
        <p:spPr>
          <a:xfrm>
            <a:off x="571500" y="285750"/>
            <a:ext cx="7772400" cy="523220"/>
          </a:xfrm>
          <a:prstGeom prst="rect">
            <a:avLst/>
          </a:prstGeom>
          <a:noFill/>
        </p:spPr>
        <p:txBody>
          <a:bodyPr wrap="square" lIns="91434" tIns="45717" rIns="91434" bIns="45717" rtlCol="0">
            <a:spAutoFit/>
          </a:bodyPr>
          <a:lstStyle/>
          <a:p>
            <a:pPr algn="ctr"/>
            <a:r>
              <a:rPr lang="en-US" sz="2800" b="1" dirty="0">
                <a:latin typeface="Avenir" panose="020B0503020203020204" pitchFamily="34" charset="0"/>
                <a:cs typeface="Arial" panose="020B0604020202020204" pitchFamily="34" charset="0"/>
              </a:rPr>
              <a:t>Next Up</a:t>
            </a:r>
            <a:endParaRPr lang="en-US" sz="2000" b="1" dirty="0">
              <a:latin typeface="Avenir Heavy" panose="020B0703020203020204" pitchFamily="34" charset="0"/>
              <a:cs typeface="Arial" panose="020B0604020202020204" pitchFamily="34" charset="0"/>
            </a:endParaRPr>
          </a:p>
        </p:txBody>
      </p:sp>
      <p:sp>
        <p:nvSpPr>
          <p:cNvPr id="3" name="TextBox 2"/>
          <p:cNvSpPr txBox="1"/>
          <p:nvPr/>
        </p:nvSpPr>
        <p:spPr>
          <a:xfrm>
            <a:off x="4191000" y="4019551"/>
            <a:ext cx="4876800" cy="923330"/>
          </a:xfrm>
          <a:prstGeom prst="rect">
            <a:avLst/>
          </a:prstGeom>
          <a:noFill/>
        </p:spPr>
        <p:txBody>
          <a:bodyPr wrap="square" lIns="91434" tIns="45717" rIns="91434" bIns="45717" rtlCol="0">
            <a:spAutoFit/>
          </a:bodyPr>
          <a:lstStyle/>
          <a:p>
            <a:r>
              <a:rPr lang="en-US" b="1" dirty="0" smtClean="0"/>
              <a:t>Cory-Ann Wind</a:t>
            </a:r>
          </a:p>
          <a:p>
            <a:r>
              <a:rPr lang="en-US" b="1" dirty="0" smtClean="0"/>
              <a:t>Oregon Clean Fuels Program Manager</a:t>
            </a:r>
          </a:p>
          <a:p>
            <a:r>
              <a:rPr lang="en-US" b="1" dirty="0" smtClean="0"/>
              <a:t>Oregon Department of Environmental Quality</a:t>
            </a:r>
            <a:endParaRPr lang="en-US" b="1" dirty="0"/>
          </a:p>
        </p:txBody>
      </p:sp>
      <p:sp>
        <p:nvSpPr>
          <p:cNvPr id="2" name="TextBox 1"/>
          <p:cNvSpPr txBox="1"/>
          <p:nvPr/>
        </p:nvSpPr>
        <p:spPr>
          <a:xfrm>
            <a:off x="1143000" y="895353"/>
            <a:ext cx="6629400" cy="1354217"/>
          </a:xfrm>
          <a:prstGeom prst="rect">
            <a:avLst/>
          </a:prstGeom>
          <a:noFill/>
        </p:spPr>
        <p:txBody>
          <a:bodyPr wrap="square" lIns="91434" tIns="45717" rIns="91434" bIns="45717" rtlCol="0">
            <a:spAutoFit/>
          </a:bodyPr>
          <a:lstStyle/>
          <a:p>
            <a:pPr algn="ctr"/>
            <a:r>
              <a:rPr lang="en-US" sz="3200" b="1" dirty="0"/>
              <a:t>Oregon Clean Fuels Program and Advanced Crediting</a:t>
            </a:r>
          </a:p>
          <a:p>
            <a:endParaRPr lang="en-US" dirty="0"/>
          </a:p>
        </p:txBody>
      </p:sp>
      <p:pic>
        <p:nvPicPr>
          <p:cNvPr id="2050" name="Picture 2" descr="A person smiling for the camera&#10;&#10;Description automatically generated with medium confid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2" y="2724150"/>
            <a:ext cx="1609725"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191353"/>
      </p:ext>
    </p:extLst>
  </p:cSld>
  <p:clrMapOvr>
    <a:masterClrMapping/>
  </p:clrMapOvr>
  <mc:AlternateContent xmlns:mc="http://schemas.openxmlformats.org/markup-compatibility/2006" xmlns:p14="http://schemas.microsoft.com/office/powerpoint/2010/main">
    <mc:Choice Requires="p14">
      <p:transition spd="slow" p14:dur="2000" advClick="0" advTm="10318"/>
    </mc:Choice>
    <mc:Fallback xmlns="">
      <p:transition spd="slow" advClick="0" advTm="10318"/>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a:solidFill>
                  <a:schemeClr val="bg1"/>
                </a:solidFill>
                <a:latin typeface="+mn-lt"/>
              </a:rPr>
              <a:t>Questions </a:t>
            </a:r>
            <a:r>
              <a:rPr lang="en-US" dirty="0">
                <a:solidFill>
                  <a:schemeClr val="bg1"/>
                </a:solidFill>
                <a:latin typeface="+mn-lt"/>
              </a:rPr>
              <a:t/>
            </a:r>
            <a:br>
              <a:rPr lang="en-US" dirty="0">
                <a:solidFill>
                  <a:schemeClr val="bg1"/>
                </a:solidFill>
                <a:latin typeface="+mn-lt"/>
              </a:rPr>
            </a:br>
            <a:endParaRPr lang="en-US" dirty="0">
              <a:solidFill>
                <a:schemeClr val="bg1"/>
              </a:solidFill>
              <a:latin typeface="+mn-lt"/>
            </a:endParaRPr>
          </a:p>
        </p:txBody>
      </p:sp>
      <p:sp>
        <p:nvSpPr>
          <p:cNvPr id="5" name="Slide Number Placeholder 4"/>
          <p:cNvSpPr>
            <a:spLocks noGrp="1"/>
          </p:cNvSpPr>
          <p:nvPr>
            <p:ph type="sldNum" sz="quarter" idx="4294967295"/>
          </p:nvPr>
        </p:nvSpPr>
        <p:spPr>
          <a:xfrm>
            <a:off x="1143001" y="4837512"/>
            <a:ext cx="621506" cy="273844"/>
          </a:xfrm>
          <a:prstGeom prst="rect">
            <a:avLst/>
          </a:prstGeom>
        </p:spPr>
        <p:txBody>
          <a:bodyPr/>
          <a:lstStyle/>
          <a:p>
            <a:fld id="{1EC77ADE-0C1F-334D-90E5-B01969B308E0}" type="slidenum">
              <a:rPr lang="en-US" smtClean="0">
                <a:solidFill>
                  <a:prstClr val="black">
                    <a:tint val="75000"/>
                  </a:prstClr>
                </a:solidFill>
              </a:rPr>
              <a:pPr/>
              <a:t>30</a:t>
            </a:fld>
            <a:endParaRPr lang="en-US" dirty="0">
              <a:solidFill>
                <a:prstClr val="black">
                  <a:tint val="75000"/>
                </a:prstClr>
              </a:solidFill>
            </a:endParaRPr>
          </a:p>
        </p:txBody>
      </p:sp>
      <p:sp>
        <p:nvSpPr>
          <p:cNvPr id="6" name="TextBox 5"/>
          <p:cNvSpPr txBox="1"/>
          <p:nvPr/>
        </p:nvSpPr>
        <p:spPr>
          <a:xfrm>
            <a:off x="1612973" y="4318138"/>
            <a:ext cx="3204223" cy="1038746"/>
          </a:xfrm>
          <a:prstGeom prst="rect">
            <a:avLst/>
          </a:prstGeom>
          <a:noFill/>
        </p:spPr>
        <p:txBody>
          <a:bodyPr wrap="square" lIns="68574" tIns="34289" rIns="68574" bIns="34289" rtlCol="0">
            <a:spAutoFit/>
          </a:bodyPr>
          <a:lstStyle/>
          <a:p>
            <a:pPr defTabSz="685732"/>
            <a:r>
              <a:rPr lang="en-US" sz="2100" b="1" u="sng" dirty="0">
                <a:solidFill>
                  <a:prstClr val="white"/>
                </a:solidFill>
                <a:hlinkClick r:id="rId3"/>
              </a:rPr>
              <a:t>Contact:  </a:t>
            </a:r>
            <a:r>
              <a:rPr lang="en-US" sz="2100" b="1" dirty="0">
                <a:solidFill>
                  <a:prstClr val="white"/>
                </a:solidFill>
                <a:hlinkClick r:id="rId3"/>
              </a:rPr>
              <a:t>plugin@pacificpower.net</a:t>
            </a:r>
            <a:endParaRPr lang="en-US" sz="2100" b="1" dirty="0">
              <a:solidFill>
                <a:prstClr val="white"/>
              </a:solidFill>
            </a:endParaRPr>
          </a:p>
          <a:p>
            <a:pPr defTabSz="685732"/>
            <a:r>
              <a:rPr lang="en-US" sz="2100" b="1" dirty="0">
                <a:solidFill>
                  <a:prstClr val="white"/>
                </a:solidFill>
              </a:rPr>
              <a:t> </a:t>
            </a:r>
            <a:endParaRPr lang="en-US" sz="1400" b="1" dirty="0">
              <a:solidFill>
                <a:prstClr val="white"/>
              </a:solidFill>
            </a:endParaRPr>
          </a:p>
        </p:txBody>
      </p:sp>
    </p:spTree>
    <p:extLst>
      <p:ext uri="{BB962C8B-B14F-4D97-AF65-F5344CB8AC3E}">
        <p14:creationId xmlns:p14="http://schemas.microsoft.com/office/powerpoint/2010/main" val="40680936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extBox 3"/>
          <p:cNvSpPr txBox="1"/>
          <p:nvPr/>
        </p:nvSpPr>
        <p:spPr>
          <a:xfrm>
            <a:off x="571500" y="285750"/>
            <a:ext cx="7772400" cy="523220"/>
          </a:xfrm>
          <a:prstGeom prst="rect">
            <a:avLst/>
          </a:prstGeom>
          <a:noFill/>
        </p:spPr>
        <p:txBody>
          <a:bodyPr wrap="square" lIns="91434" tIns="45717" rIns="91434" bIns="45717" rtlCol="0">
            <a:spAutoFit/>
          </a:bodyPr>
          <a:lstStyle/>
          <a:p>
            <a:pPr algn="ctr"/>
            <a:r>
              <a:rPr lang="en-US" sz="2800" b="1" dirty="0">
                <a:solidFill>
                  <a:srgbClr val="FFFFFF"/>
                </a:solidFill>
                <a:latin typeface="Avenir" panose="020B0503020203020204" pitchFamily="34" charset="0"/>
                <a:cs typeface="Arial" panose="020B0604020202020204" pitchFamily="34" charset="0"/>
              </a:rPr>
              <a:t>Next Up</a:t>
            </a:r>
            <a:endParaRPr lang="en-US" sz="2000" b="1" dirty="0">
              <a:solidFill>
                <a:srgbClr val="FFFFFF"/>
              </a:solidFill>
              <a:latin typeface="Avenir Heavy" panose="020B0703020203020204" pitchFamily="34" charset="0"/>
              <a:cs typeface="Arial" panose="020B0604020202020204" pitchFamily="34" charset="0"/>
            </a:endParaRPr>
          </a:p>
        </p:txBody>
      </p:sp>
      <p:sp>
        <p:nvSpPr>
          <p:cNvPr id="3" name="TextBox 2"/>
          <p:cNvSpPr txBox="1"/>
          <p:nvPr/>
        </p:nvSpPr>
        <p:spPr>
          <a:xfrm>
            <a:off x="4038600" y="4095750"/>
            <a:ext cx="4876800" cy="923328"/>
          </a:xfrm>
          <a:prstGeom prst="rect">
            <a:avLst/>
          </a:prstGeom>
          <a:noFill/>
        </p:spPr>
        <p:txBody>
          <a:bodyPr wrap="square" lIns="91434" tIns="45717" rIns="91434" bIns="45717" rtlCol="0">
            <a:spAutoFit/>
          </a:bodyPr>
          <a:lstStyle/>
          <a:p>
            <a:r>
              <a:rPr lang="en-US" b="1" dirty="0" smtClean="0">
                <a:solidFill>
                  <a:srgbClr val="FFFFFF"/>
                </a:solidFill>
              </a:rPr>
              <a:t>Angela Parker</a:t>
            </a:r>
          </a:p>
          <a:p>
            <a:r>
              <a:rPr lang="en-US" b="1" dirty="0" smtClean="0">
                <a:solidFill>
                  <a:srgbClr val="FFFFFF"/>
                </a:solidFill>
              </a:rPr>
              <a:t>Air Quality Planner</a:t>
            </a:r>
            <a:endParaRPr lang="en-US" b="1" dirty="0">
              <a:solidFill>
                <a:srgbClr val="FFFFFF"/>
              </a:solidFill>
            </a:endParaRPr>
          </a:p>
          <a:p>
            <a:r>
              <a:rPr lang="en-US" b="1" dirty="0" smtClean="0">
                <a:solidFill>
                  <a:srgbClr val="FFFFFF"/>
                </a:solidFill>
              </a:rPr>
              <a:t>Oregon Department of Environmental Quality</a:t>
            </a:r>
            <a:endParaRPr lang="en-US" b="1" dirty="0">
              <a:solidFill>
                <a:srgbClr val="FFFFFF"/>
              </a:solidFill>
            </a:endParaRPr>
          </a:p>
        </p:txBody>
      </p:sp>
      <p:sp>
        <p:nvSpPr>
          <p:cNvPr id="2" name="TextBox 1"/>
          <p:cNvSpPr txBox="1"/>
          <p:nvPr/>
        </p:nvSpPr>
        <p:spPr>
          <a:xfrm>
            <a:off x="1143000" y="895350"/>
            <a:ext cx="6629400" cy="861774"/>
          </a:xfrm>
          <a:prstGeom prst="rect">
            <a:avLst/>
          </a:prstGeom>
          <a:noFill/>
        </p:spPr>
        <p:txBody>
          <a:bodyPr wrap="square" lIns="91434" tIns="45717" rIns="91434" bIns="45717" rtlCol="0">
            <a:spAutoFit/>
          </a:bodyPr>
          <a:lstStyle/>
          <a:p>
            <a:pPr algn="ctr"/>
            <a:r>
              <a:rPr lang="en-US" sz="3200" b="1" dirty="0">
                <a:solidFill>
                  <a:srgbClr val="FFFFFF"/>
                </a:solidFill>
              </a:rPr>
              <a:t>Diesel Emissions Mitigation Grant</a:t>
            </a:r>
          </a:p>
          <a:p>
            <a:endParaRPr lang="en-US" dirty="0">
              <a:solidFill>
                <a:srgbClr val="FFFFFF"/>
              </a:solidFill>
            </a:endParaRPr>
          </a:p>
        </p:txBody>
      </p:sp>
      <p:sp>
        <p:nvSpPr>
          <p:cNvPr id="5" name="AutoShape 2" descr="https://mail.google.com/mail/u/0?ui=2&amp;ik=adabd98a8f&amp;attid=0.0.1&amp;permmsgid=msg-f:1704580506334224633&amp;th=17a7e2f0731b60f9&amp;view=fimg&amp;sz=s0-l75-ft&amp;attbid=ANGjdJ_G7H5zdRxTZ4nvuFQ4xgt8FBNAib_wHKkFukOaKGimcsdWcsYoxMtMIB7afr5TXDyTJCavomaHnJTRxmosxkH8V2lZvZzK6nJVCcQTz-fsUTzXMCVFM_AyBYw&amp;disp=em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endParaRPr lang="en-US"/>
          </a:p>
        </p:txBody>
      </p:sp>
      <p:sp>
        <p:nvSpPr>
          <p:cNvPr id="6" name="AutoShape 4" descr="https://mail.google.com/mail/u/0?ui=2&amp;ik=adabd98a8f&amp;attid=0.0.1&amp;permmsgid=msg-f:1704580506334224633&amp;th=17a7e2f0731b60f9&amp;view=fimg&amp;sz=s0-l75-ft&amp;attbid=ANGjdJ_G7H5zdRxTZ4nvuFQ4xgt8FBNAib_wHKkFukOaKGimcsdWcsYoxMtMIB7afr5TXDyTJCavomaHnJTRxmosxkH8V2lZvZzK6nJVCcQTz-fsUTzXMCVFM_AyBYw&amp;disp=emb"/>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endParaRPr lang="en-US"/>
          </a:p>
        </p:txBody>
      </p:sp>
      <p:sp>
        <p:nvSpPr>
          <p:cNvPr id="7" name="AutoShape 6" descr="https://mail.google.com/mail/u/0?ui=2&amp;ik=adabd98a8f&amp;attid=0.0.1&amp;permmsgid=msg-f:1704580506334224633&amp;th=17a7e2f0731b60f9&amp;view=fimg&amp;sz=s0-l75-ft&amp;attbid=ANGjdJ_G7H5zdRxTZ4nvuFQ4xgt8FBNAib_wHKkFukOaKGimcsdWcsYoxMtMIB7afr5TXDyTJCavomaHnJTRxmosxkH8V2lZvZzK6nJVCcQTz-fsUTzXMCVFM_AyBYw&amp;disp=emb"/>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endParaRPr lang="en-US"/>
          </a:p>
        </p:txBody>
      </p:sp>
      <p:pic>
        <p:nvPicPr>
          <p:cNvPr id="5123" name="Picture 3" descr="D:\Users\Kim\Downloads\AngelaParke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04952"/>
            <a:ext cx="2038372" cy="3176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856864"/>
      </p:ext>
    </p:extLst>
  </p:cSld>
  <p:clrMapOvr>
    <a:masterClrMapping/>
  </p:clrMapOvr>
  <mc:AlternateContent xmlns:mc="http://schemas.openxmlformats.org/markup-compatibility/2006" xmlns:p14="http://schemas.microsoft.com/office/powerpoint/2010/main">
    <mc:Choice Requires="p14">
      <p:transition spd="slow" p14:dur="2000" advClick="0" advTm="10318"/>
    </mc:Choice>
    <mc:Fallback xmlns="">
      <p:transition spd="slow" advClick="0" advTm="10318"/>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0" y="4556647"/>
            <a:ext cx="8475260" cy="400050"/>
          </a:xfrm>
          <a:prstGeom prst="rect">
            <a:avLst/>
          </a:prstGeom>
          <a:solidFill>
            <a:srgbClr val="3F8D6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defTabSz="685749"/>
            <a:r>
              <a:rPr lang="en-US" sz="800" dirty="0">
                <a:solidFill>
                  <a:prstClr val="white"/>
                </a:solidFill>
                <a:latin typeface="Arial" pitchFamily="34" charset="0"/>
                <a:cs typeface="Arial" pitchFamily="34" charset="0"/>
              </a:rPr>
              <a:t>Oregon Department of Environmental Quality</a:t>
            </a:r>
            <a:endParaRPr lang="en-US" sz="900" dirty="0">
              <a:solidFill>
                <a:prstClr val="white"/>
              </a:solidFill>
              <a:latin typeface="Arial" pitchFamily="34" charset="0"/>
              <a:cs typeface="Arial" pitchFamily="34" charset="0"/>
            </a:endParaRPr>
          </a:p>
        </p:txBody>
      </p:sp>
      <p:sp>
        <p:nvSpPr>
          <p:cNvPr id="18434" name="AutoShape 2" descr="Image result for vw tdi clean diesel"/>
          <p:cNvSpPr>
            <a:spLocks noChangeAspect="1" noChangeArrowheads="1"/>
          </p:cNvSpPr>
          <p:nvPr/>
        </p:nvSpPr>
        <p:spPr bwMode="auto">
          <a:xfrm>
            <a:off x="1259681" y="-108346"/>
            <a:ext cx="228600" cy="228601"/>
          </a:xfrm>
          <a:prstGeom prst="rect">
            <a:avLst/>
          </a:prstGeom>
          <a:noFill/>
        </p:spPr>
        <p:txBody>
          <a:bodyPr vert="horz" wrap="square" lIns="68576" tIns="34289" rIns="68576" bIns="34289" numCol="1" anchor="t" anchorCtr="0" compatLnSpc="1">
            <a:prstTxWarp prst="textNoShape">
              <a:avLst/>
            </a:prstTxWarp>
          </a:bodyPr>
          <a:lstStyle/>
          <a:p>
            <a:pPr defTabSz="685749"/>
            <a:endParaRPr lang="en-US" sz="1400">
              <a:solidFill>
                <a:prstClr val="black"/>
              </a:solidFill>
            </a:endParaRPr>
          </a:p>
        </p:txBody>
      </p:sp>
      <p:sp>
        <p:nvSpPr>
          <p:cNvPr id="18436" name="AutoShape 4" descr="Image result for vw tdi clean diesel"/>
          <p:cNvSpPr>
            <a:spLocks noChangeAspect="1" noChangeArrowheads="1"/>
          </p:cNvSpPr>
          <p:nvPr/>
        </p:nvSpPr>
        <p:spPr bwMode="auto">
          <a:xfrm>
            <a:off x="1259681" y="-108346"/>
            <a:ext cx="228600" cy="228601"/>
          </a:xfrm>
          <a:prstGeom prst="rect">
            <a:avLst/>
          </a:prstGeom>
          <a:noFill/>
        </p:spPr>
        <p:txBody>
          <a:bodyPr vert="horz" wrap="square" lIns="68576" tIns="34289" rIns="68576" bIns="34289" numCol="1" anchor="t" anchorCtr="0" compatLnSpc="1">
            <a:prstTxWarp prst="textNoShape">
              <a:avLst/>
            </a:prstTxWarp>
          </a:bodyPr>
          <a:lstStyle/>
          <a:p>
            <a:pPr defTabSz="685749"/>
            <a:endParaRPr lang="en-US" sz="1400">
              <a:solidFill>
                <a:prstClr val="black"/>
              </a:solidFill>
            </a:endParaRPr>
          </a:p>
        </p:txBody>
      </p:sp>
      <p:pic>
        <p:nvPicPr>
          <p:cNvPr id="8" name="Picture 19" descr="P:\Ed&amp;Outreach\Communications Project 2000\Logos\Final Logos\rgb\rgbrg.tif"/>
          <p:cNvPicPr>
            <a:picLocks noChangeAspect="1" noChangeArrowheads="1"/>
          </p:cNvPicPr>
          <p:nvPr/>
        </p:nvPicPr>
        <p:blipFill>
          <a:blip r:embed="rId3" cstate="print"/>
          <a:srcRect r="5882" b="35484"/>
          <a:stretch>
            <a:fillRect/>
          </a:stretch>
        </p:blipFill>
        <p:spPr bwMode="auto">
          <a:xfrm>
            <a:off x="342902" y="628650"/>
            <a:ext cx="667941" cy="1028700"/>
          </a:xfrm>
          <a:prstGeom prst="rect">
            <a:avLst/>
          </a:prstGeom>
          <a:noFill/>
          <a:ln w="9525">
            <a:noFill/>
            <a:miter lim="800000"/>
            <a:headEnd/>
            <a:tailEnd/>
          </a:ln>
        </p:spPr>
      </p:pic>
      <p:sp>
        <p:nvSpPr>
          <p:cNvPr id="5" name="TextBox 4"/>
          <p:cNvSpPr txBox="1"/>
          <p:nvPr/>
        </p:nvSpPr>
        <p:spPr>
          <a:xfrm>
            <a:off x="1259683" y="628652"/>
            <a:ext cx="6529778" cy="3162403"/>
          </a:xfrm>
          <a:prstGeom prst="rect">
            <a:avLst/>
          </a:prstGeom>
          <a:noFill/>
        </p:spPr>
        <p:txBody>
          <a:bodyPr wrap="square" lIns="68576" tIns="34289" rIns="68576" bIns="34289" rtlCol="0">
            <a:spAutoFit/>
          </a:bodyPr>
          <a:lstStyle/>
          <a:p>
            <a:pPr defTabSz="685749"/>
            <a:r>
              <a:rPr lang="en-US" sz="2600" b="1" dirty="0">
                <a:solidFill>
                  <a:prstClr val="black"/>
                </a:solidFill>
              </a:rPr>
              <a:t>Diesel Emissions Mitigation Grant Program</a:t>
            </a:r>
            <a:endParaRPr lang="en-US" sz="2000" dirty="0">
              <a:solidFill>
                <a:prstClr val="black"/>
              </a:solidFill>
            </a:endParaRPr>
          </a:p>
          <a:p>
            <a:pPr defTabSz="685749"/>
            <a:endParaRPr lang="en-US" sz="2000" dirty="0">
              <a:solidFill>
                <a:prstClr val="black"/>
              </a:solidFill>
            </a:endParaRPr>
          </a:p>
          <a:p>
            <a:pPr defTabSz="685749"/>
            <a:endParaRPr lang="en-US" sz="2000" dirty="0">
              <a:solidFill>
                <a:prstClr val="black"/>
              </a:solidFill>
            </a:endParaRPr>
          </a:p>
          <a:p>
            <a:pPr defTabSz="685749"/>
            <a:endParaRPr lang="en-US" sz="2000" dirty="0">
              <a:solidFill>
                <a:prstClr val="black"/>
              </a:solidFill>
            </a:endParaRPr>
          </a:p>
          <a:p>
            <a:pPr defTabSz="685749"/>
            <a:endParaRPr lang="en-US" sz="1400" dirty="0">
              <a:solidFill>
                <a:prstClr val="black"/>
              </a:solidFill>
            </a:endParaRPr>
          </a:p>
          <a:p>
            <a:pPr defTabSz="685749"/>
            <a:endParaRPr lang="en-US" sz="1400" dirty="0">
              <a:solidFill>
                <a:prstClr val="black"/>
              </a:solidFill>
            </a:endParaRPr>
          </a:p>
          <a:p>
            <a:pPr defTabSz="685749"/>
            <a:endParaRPr lang="en-US" sz="1400" dirty="0">
              <a:solidFill>
                <a:prstClr val="black"/>
              </a:solidFill>
            </a:endParaRPr>
          </a:p>
          <a:p>
            <a:pPr defTabSz="685749"/>
            <a:endParaRPr lang="en-US" sz="1400" dirty="0">
              <a:solidFill>
                <a:prstClr val="black"/>
              </a:solidFill>
            </a:endParaRPr>
          </a:p>
          <a:p>
            <a:pPr defTabSz="685749"/>
            <a:endParaRPr lang="en-US" sz="1400" dirty="0">
              <a:solidFill>
                <a:prstClr val="black"/>
              </a:solidFill>
            </a:endParaRPr>
          </a:p>
          <a:p>
            <a:pPr defTabSz="685749"/>
            <a:endParaRPr lang="en-US" sz="1400" dirty="0">
              <a:solidFill>
                <a:prstClr val="black"/>
              </a:solidFill>
            </a:endParaRPr>
          </a:p>
          <a:p>
            <a:pPr defTabSz="685749"/>
            <a:r>
              <a:rPr lang="en-US" sz="1400" dirty="0">
                <a:solidFill>
                  <a:prstClr val="black"/>
                </a:solidFill>
              </a:rPr>
              <a:t>Angela Parker</a:t>
            </a:r>
          </a:p>
          <a:p>
            <a:pPr defTabSz="685749"/>
            <a:r>
              <a:rPr lang="en-US" sz="1400" dirty="0">
                <a:solidFill>
                  <a:prstClr val="black"/>
                </a:solidFill>
              </a:rPr>
              <a:t>Air Quality Planner</a:t>
            </a:r>
          </a:p>
        </p:txBody>
      </p:sp>
      <p:sp>
        <p:nvSpPr>
          <p:cNvPr id="2" name="Slide Number Placeholder 1"/>
          <p:cNvSpPr>
            <a:spLocks noGrp="1"/>
          </p:cNvSpPr>
          <p:nvPr>
            <p:ph type="sldNum" sz="quarter" idx="12"/>
          </p:nvPr>
        </p:nvSpPr>
        <p:spPr>
          <a:xfrm>
            <a:off x="6760760" y="4556648"/>
            <a:ext cx="2057400" cy="400050"/>
          </a:xfrm>
        </p:spPr>
        <p:txBody>
          <a:bodyPr/>
          <a:lstStyle/>
          <a:p>
            <a:fld id="{70D1DF7D-9B95-41D2-A638-51CA9B808495}" type="slidenum">
              <a:rPr lang="en-US" sz="1500">
                <a:solidFill>
                  <a:prstClr val="white"/>
                </a:solidFill>
              </a:rPr>
              <a:pPr/>
              <a:t>32</a:t>
            </a:fld>
            <a:endParaRPr lang="en-US" sz="1500" dirty="0">
              <a:solidFill>
                <a:prstClr val="white"/>
              </a:solidFill>
            </a:endParaRPr>
          </a:p>
        </p:txBody>
      </p:sp>
    </p:spTree>
    <p:extLst>
      <p:ext uri="{BB962C8B-B14F-4D97-AF65-F5344CB8AC3E}">
        <p14:creationId xmlns:p14="http://schemas.microsoft.com/office/powerpoint/2010/main" val="2810569195"/>
      </p:ext>
    </p:extLst>
  </p:cSld>
  <p:clrMapOvr>
    <a:masterClrMapping/>
  </p:clrMapOvr>
  <mc:AlternateContent xmlns:mc="http://schemas.openxmlformats.org/markup-compatibility/2006" xmlns:p14="http://schemas.microsoft.com/office/powerpoint/2010/main">
    <mc:Choice Requires="p14">
      <p:transition spd="slow" p14:dur="2000" advTm="2927"/>
    </mc:Choice>
    <mc:Fallback xmlns="">
      <p:transition spd="slow" advTm="2927"/>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0" y="4556647"/>
            <a:ext cx="8475260" cy="400050"/>
          </a:xfrm>
          <a:prstGeom prst="rect">
            <a:avLst/>
          </a:prstGeom>
          <a:solidFill>
            <a:srgbClr val="3F8D6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defTabSz="685749"/>
            <a:r>
              <a:rPr lang="en-US" sz="800" dirty="0">
                <a:solidFill>
                  <a:prstClr val="white"/>
                </a:solidFill>
                <a:latin typeface="Arial" pitchFamily="34" charset="0"/>
                <a:cs typeface="Arial" pitchFamily="34" charset="0"/>
              </a:rPr>
              <a:t>Oregon Department of Environmental Quality</a:t>
            </a:r>
            <a:endParaRPr lang="en-US" sz="900" dirty="0">
              <a:solidFill>
                <a:prstClr val="white"/>
              </a:solidFill>
              <a:latin typeface="Arial" pitchFamily="34" charset="0"/>
              <a:cs typeface="Arial" pitchFamily="34" charset="0"/>
            </a:endParaRPr>
          </a:p>
        </p:txBody>
      </p:sp>
      <p:sp>
        <p:nvSpPr>
          <p:cNvPr id="18434" name="AutoShape 2" descr="Image result for vw tdi clean diesel"/>
          <p:cNvSpPr>
            <a:spLocks noChangeAspect="1" noChangeArrowheads="1"/>
          </p:cNvSpPr>
          <p:nvPr/>
        </p:nvSpPr>
        <p:spPr bwMode="auto">
          <a:xfrm>
            <a:off x="1259681" y="-108346"/>
            <a:ext cx="228600" cy="228601"/>
          </a:xfrm>
          <a:prstGeom prst="rect">
            <a:avLst/>
          </a:prstGeom>
          <a:noFill/>
        </p:spPr>
        <p:txBody>
          <a:bodyPr vert="horz" wrap="square" lIns="68576" tIns="34289" rIns="68576" bIns="34289" numCol="1" anchor="t" anchorCtr="0" compatLnSpc="1">
            <a:prstTxWarp prst="textNoShape">
              <a:avLst/>
            </a:prstTxWarp>
          </a:bodyPr>
          <a:lstStyle/>
          <a:p>
            <a:pPr defTabSz="685749"/>
            <a:endParaRPr lang="en-US" sz="1400">
              <a:solidFill>
                <a:prstClr val="black"/>
              </a:solidFill>
            </a:endParaRPr>
          </a:p>
        </p:txBody>
      </p:sp>
      <p:sp>
        <p:nvSpPr>
          <p:cNvPr id="18436" name="AutoShape 4" descr="Image result for vw tdi clean diesel"/>
          <p:cNvSpPr>
            <a:spLocks noChangeAspect="1" noChangeArrowheads="1"/>
          </p:cNvSpPr>
          <p:nvPr/>
        </p:nvSpPr>
        <p:spPr bwMode="auto">
          <a:xfrm>
            <a:off x="1259681" y="-108346"/>
            <a:ext cx="228600" cy="228601"/>
          </a:xfrm>
          <a:prstGeom prst="rect">
            <a:avLst/>
          </a:prstGeom>
          <a:noFill/>
        </p:spPr>
        <p:txBody>
          <a:bodyPr vert="horz" wrap="square" lIns="68576" tIns="34289" rIns="68576" bIns="34289" numCol="1" anchor="t" anchorCtr="0" compatLnSpc="1">
            <a:prstTxWarp prst="textNoShape">
              <a:avLst/>
            </a:prstTxWarp>
          </a:bodyPr>
          <a:lstStyle/>
          <a:p>
            <a:pPr defTabSz="685749"/>
            <a:endParaRPr lang="en-US" sz="1400">
              <a:solidFill>
                <a:prstClr val="black"/>
              </a:solidFill>
            </a:endParaRPr>
          </a:p>
        </p:txBody>
      </p:sp>
      <p:pic>
        <p:nvPicPr>
          <p:cNvPr id="8" name="Picture 19" descr="P:\Ed&amp;Outreach\Communications Project 2000\Logos\Final Logos\rgb\rgbrg.tif"/>
          <p:cNvPicPr>
            <a:picLocks noChangeAspect="1" noChangeArrowheads="1"/>
          </p:cNvPicPr>
          <p:nvPr/>
        </p:nvPicPr>
        <p:blipFill>
          <a:blip r:embed="rId3" cstate="print"/>
          <a:srcRect r="5882" b="35484"/>
          <a:stretch>
            <a:fillRect/>
          </a:stretch>
        </p:blipFill>
        <p:spPr bwMode="auto">
          <a:xfrm>
            <a:off x="342902" y="628650"/>
            <a:ext cx="667941" cy="1028700"/>
          </a:xfrm>
          <a:prstGeom prst="rect">
            <a:avLst/>
          </a:prstGeom>
          <a:noFill/>
          <a:ln w="9525">
            <a:noFill/>
            <a:miter lim="800000"/>
            <a:headEnd/>
            <a:tailEnd/>
          </a:ln>
        </p:spPr>
      </p:pic>
      <p:sp>
        <p:nvSpPr>
          <p:cNvPr id="5" name="TextBox 4"/>
          <p:cNvSpPr txBox="1"/>
          <p:nvPr/>
        </p:nvSpPr>
        <p:spPr>
          <a:xfrm>
            <a:off x="1259681" y="120254"/>
            <a:ext cx="7597839" cy="746358"/>
          </a:xfrm>
          <a:prstGeom prst="rect">
            <a:avLst/>
          </a:prstGeom>
          <a:noFill/>
        </p:spPr>
        <p:txBody>
          <a:bodyPr wrap="square" lIns="68576" tIns="34289" rIns="68576" bIns="34289" rtlCol="0">
            <a:spAutoFit/>
          </a:bodyPr>
          <a:lstStyle/>
          <a:p>
            <a:pPr defTabSz="685749"/>
            <a:r>
              <a:rPr lang="en-US" sz="2600" b="1" dirty="0">
                <a:solidFill>
                  <a:prstClr val="black"/>
                </a:solidFill>
              </a:rPr>
              <a:t>Diesel Emissions Mitigation Grant Program</a:t>
            </a:r>
            <a:endParaRPr lang="en-US" sz="2000" dirty="0">
              <a:solidFill>
                <a:prstClr val="black"/>
              </a:solidFill>
            </a:endParaRPr>
          </a:p>
          <a:p>
            <a:pPr defTabSz="685749"/>
            <a:r>
              <a:rPr lang="en-US" dirty="0">
                <a:solidFill>
                  <a:prstClr val="black"/>
                </a:solidFill>
              </a:rPr>
              <a:t>Background</a:t>
            </a:r>
          </a:p>
        </p:txBody>
      </p:sp>
      <p:sp>
        <p:nvSpPr>
          <p:cNvPr id="2" name="Slide Number Placeholder 1"/>
          <p:cNvSpPr>
            <a:spLocks noGrp="1"/>
          </p:cNvSpPr>
          <p:nvPr>
            <p:ph type="sldNum" sz="quarter" idx="12"/>
          </p:nvPr>
        </p:nvSpPr>
        <p:spPr>
          <a:xfrm>
            <a:off x="6760760" y="4556648"/>
            <a:ext cx="2057400" cy="400050"/>
          </a:xfrm>
        </p:spPr>
        <p:txBody>
          <a:bodyPr/>
          <a:lstStyle/>
          <a:p>
            <a:fld id="{70D1DF7D-9B95-41D2-A638-51CA9B808495}" type="slidenum">
              <a:rPr lang="en-US" sz="1500">
                <a:solidFill>
                  <a:prstClr val="white"/>
                </a:solidFill>
              </a:rPr>
              <a:pPr/>
              <a:t>33</a:t>
            </a:fld>
            <a:endParaRPr lang="en-US" sz="1500" dirty="0">
              <a:solidFill>
                <a:prstClr val="white"/>
              </a:solidFill>
            </a:endParaRPr>
          </a:p>
        </p:txBody>
      </p:sp>
      <p:pic>
        <p:nvPicPr>
          <p:cNvPr id="9" name="Picture 6" descr="Image result for vw tdi clean diesel"/>
          <p:cNvPicPr>
            <a:picLocks noChangeAspect="1" noChangeArrowheads="1"/>
          </p:cNvPicPr>
          <p:nvPr/>
        </p:nvPicPr>
        <p:blipFill>
          <a:blip r:embed="rId4" cstate="print"/>
          <a:srcRect/>
          <a:stretch>
            <a:fillRect/>
          </a:stretch>
        </p:blipFill>
        <p:spPr bwMode="auto">
          <a:xfrm>
            <a:off x="1364043" y="1084427"/>
            <a:ext cx="5772254" cy="3273952"/>
          </a:xfrm>
          <a:prstGeom prst="rect">
            <a:avLst/>
          </a:prstGeom>
          <a:noFill/>
        </p:spPr>
      </p:pic>
    </p:spTree>
    <p:extLst>
      <p:ext uri="{BB962C8B-B14F-4D97-AF65-F5344CB8AC3E}">
        <p14:creationId xmlns:p14="http://schemas.microsoft.com/office/powerpoint/2010/main" val="1556318045"/>
      </p:ext>
    </p:extLst>
  </p:cSld>
  <p:clrMapOvr>
    <a:masterClrMapping/>
  </p:clrMapOvr>
  <mc:AlternateContent xmlns:mc="http://schemas.openxmlformats.org/markup-compatibility/2006" xmlns:p14="http://schemas.microsoft.com/office/powerpoint/2010/main">
    <mc:Choice Requires="p14">
      <p:transition spd="slow" p14:dur="2000" advTm="2927"/>
    </mc:Choice>
    <mc:Fallback xmlns="">
      <p:transition spd="slow" advTm="2927"/>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0" y="4556647"/>
            <a:ext cx="8475260" cy="400050"/>
          </a:xfrm>
          <a:prstGeom prst="rect">
            <a:avLst/>
          </a:prstGeom>
          <a:solidFill>
            <a:srgbClr val="3F8D6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defTabSz="685749"/>
            <a:r>
              <a:rPr lang="en-US" sz="800" dirty="0">
                <a:solidFill>
                  <a:prstClr val="white"/>
                </a:solidFill>
                <a:latin typeface="Arial" pitchFamily="34" charset="0"/>
                <a:cs typeface="Arial" pitchFamily="34" charset="0"/>
              </a:rPr>
              <a:t>Oregon Department of Environmental Quality</a:t>
            </a:r>
            <a:endParaRPr lang="en-US" sz="900" dirty="0">
              <a:solidFill>
                <a:prstClr val="white"/>
              </a:solidFill>
              <a:latin typeface="Arial" pitchFamily="34" charset="0"/>
              <a:cs typeface="Arial" pitchFamily="34" charset="0"/>
            </a:endParaRPr>
          </a:p>
        </p:txBody>
      </p:sp>
      <p:sp>
        <p:nvSpPr>
          <p:cNvPr id="18434" name="AutoShape 2" descr="Image result for vw tdi clean diesel"/>
          <p:cNvSpPr>
            <a:spLocks noChangeAspect="1" noChangeArrowheads="1"/>
          </p:cNvSpPr>
          <p:nvPr/>
        </p:nvSpPr>
        <p:spPr bwMode="auto">
          <a:xfrm>
            <a:off x="1259681" y="-108346"/>
            <a:ext cx="228600" cy="228601"/>
          </a:xfrm>
          <a:prstGeom prst="rect">
            <a:avLst/>
          </a:prstGeom>
          <a:noFill/>
        </p:spPr>
        <p:txBody>
          <a:bodyPr vert="horz" wrap="square" lIns="68576" tIns="34289" rIns="68576" bIns="34289" numCol="1" anchor="t" anchorCtr="0" compatLnSpc="1">
            <a:prstTxWarp prst="textNoShape">
              <a:avLst/>
            </a:prstTxWarp>
          </a:bodyPr>
          <a:lstStyle/>
          <a:p>
            <a:pPr defTabSz="685749"/>
            <a:endParaRPr lang="en-US" sz="1400">
              <a:solidFill>
                <a:prstClr val="black"/>
              </a:solidFill>
            </a:endParaRPr>
          </a:p>
        </p:txBody>
      </p:sp>
      <p:sp>
        <p:nvSpPr>
          <p:cNvPr id="18436" name="AutoShape 4" descr="Image result for vw tdi clean diesel"/>
          <p:cNvSpPr>
            <a:spLocks noChangeAspect="1" noChangeArrowheads="1"/>
          </p:cNvSpPr>
          <p:nvPr/>
        </p:nvSpPr>
        <p:spPr bwMode="auto">
          <a:xfrm>
            <a:off x="1259681" y="-108346"/>
            <a:ext cx="228600" cy="228601"/>
          </a:xfrm>
          <a:prstGeom prst="rect">
            <a:avLst/>
          </a:prstGeom>
          <a:noFill/>
        </p:spPr>
        <p:txBody>
          <a:bodyPr vert="horz" wrap="square" lIns="68576" tIns="34289" rIns="68576" bIns="34289" numCol="1" anchor="t" anchorCtr="0" compatLnSpc="1">
            <a:prstTxWarp prst="textNoShape">
              <a:avLst/>
            </a:prstTxWarp>
          </a:bodyPr>
          <a:lstStyle/>
          <a:p>
            <a:pPr defTabSz="685749"/>
            <a:endParaRPr lang="en-US" sz="1400">
              <a:solidFill>
                <a:prstClr val="black"/>
              </a:solidFill>
            </a:endParaRPr>
          </a:p>
        </p:txBody>
      </p:sp>
      <p:pic>
        <p:nvPicPr>
          <p:cNvPr id="8" name="Picture 19" descr="P:\Ed&amp;Outreach\Communications Project 2000\Logos\Final Logos\rgb\rgbrg.tif"/>
          <p:cNvPicPr>
            <a:picLocks noChangeAspect="1" noChangeArrowheads="1"/>
          </p:cNvPicPr>
          <p:nvPr/>
        </p:nvPicPr>
        <p:blipFill>
          <a:blip r:embed="rId3" cstate="print"/>
          <a:srcRect r="5882" b="35484"/>
          <a:stretch>
            <a:fillRect/>
          </a:stretch>
        </p:blipFill>
        <p:spPr bwMode="auto">
          <a:xfrm>
            <a:off x="342902" y="628650"/>
            <a:ext cx="667941" cy="1028700"/>
          </a:xfrm>
          <a:prstGeom prst="rect">
            <a:avLst/>
          </a:prstGeom>
          <a:noFill/>
          <a:ln w="9525">
            <a:noFill/>
            <a:miter lim="800000"/>
            <a:headEnd/>
            <a:tailEnd/>
          </a:ln>
        </p:spPr>
      </p:pic>
      <p:sp>
        <p:nvSpPr>
          <p:cNvPr id="5" name="TextBox 4"/>
          <p:cNvSpPr txBox="1"/>
          <p:nvPr/>
        </p:nvSpPr>
        <p:spPr>
          <a:xfrm>
            <a:off x="1259681" y="120254"/>
            <a:ext cx="7558478" cy="746358"/>
          </a:xfrm>
          <a:prstGeom prst="rect">
            <a:avLst/>
          </a:prstGeom>
          <a:noFill/>
        </p:spPr>
        <p:txBody>
          <a:bodyPr wrap="square" lIns="68576" tIns="34289" rIns="68576" bIns="34289" rtlCol="0">
            <a:spAutoFit/>
          </a:bodyPr>
          <a:lstStyle/>
          <a:p>
            <a:pPr defTabSz="685749"/>
            <a:r>
              <a:rPr lang="en-US" sz="2600" b="1" dirty="0">
                <a:solidFill>
                  <a:prstClr val="black"/>
                </a:solidFill>
              </a:rPr>
              <a:t>Diesel Emissions Mitigation Grant Program</a:t>
            </a:r>
            <a:endParaRPr lang="en-US" sz="2000" dirty="0">
              <a:solidFill>
                <a:prstClr val="black"/>
              </a:solidFill>
            </a:endParaRPr>
          </a:p>
          <a:p>
            <a:pPr defTabSz="685749"/>
            <a:r>
              <a:rPr lang="en-US" dirty="0">
                <a:solidFill>
                  <a:prstClr val="black"/>
                </a:solidFill>
              </a:rPr>
              <a:t>School Bus Update</a:t>
            </a:r>
          </a:p>
        </p:txBody>
      </p:sp>
      <p:sp>
        <p:nvSpPr>
          <p:cNvPr id="2" name="Slide Number Placeholder 1"/>
          <p:cNvSpPr>
            <a:spLocks noGrp="1"/>
          </p:cNvSpPr>
          <p:nvPr>
            <p:ph type="sldNum" sz="quarter" idx="12"/>
          </p:nvPr>
        </p:nvSpPr>
        <p:spPr>
          <a:xfrm>
            <a:off x="6760760" y="4556648"/>
            <a:ext cx="2057400" cy="400050"/>
          </a:xfrm>
        </p:spPr>
        <p:txBody>
          <a:bodyPr/>
          <a:lstStyle/>
          <a:p>
            <a:fld id="{70D1DF7D-9B95-41D2-A638-51CA9B808495}" type="slidenum">
              <a:rPr lang="en-US" sz="1500">
                <a:solidFill>
                  <a:prstClr val="white"/>
                </a:solidFill>
              </a:rPr>
              <a:pPr/>
              <a:t>34</a:t>
            </a:fld>
            <a:endParaRPr lang="en-US" sz="1500" dirty="0">
              <a:solidFill>
                <a:prstClr val="white"/>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683" y="1084990"/>
            <a:ext cx="4327451" cy="3245588"/>
          </a:xfrm>
          <a:prstGeom prst="rect">
            <a:avLst/>
          </a:prstGeom>
        </p:spPr>
      </p:pic>
    </p:spTree>
    <p:extLst>
      <p:ext uri="{BB962C8B-B14F-4D97-AF65-F5344CB8AC3E}">
        <p14:creationId xmlns:p14="http://schemas.microsoft.com/office/powerpoint/2010/main" val="111924237"/>
      </p:ext>
    </p:extLst>
  </p:cSld>
  <p:clrMapOvr>
    <a:masterClrMapping/>
  </p:clrMapOvr>
  <mc:AlternateContent xmlns:mc="http://schemas.openxmlformats.org/markup-compatibility/2006" xmlns:p14="http://schemas.microsoft.com/office/powerpoint/2010/main">
    <mc:Choice Requires="p14">
      <p:transition spd="slow" p14:dur="2000" advTm="2927"/>
    </mc:Choice>
    <mc:Fallback xmlns="">
      <p:transition spd="slow" advTm="2927"/>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0" y="4556647"/>
            <a:ext cx="8475260" cy="400050"/>
          </a:xfrm>
          <a:prstGeom prst="rect">
            <a:avLst/>
          </a:prstGeom>
          <a:solidFill>
            <a:srgbClr val="3F8D6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defTabSz="685749">
              <a:defRPr/>
            </a:pPr>
            <a:r>
              <a:rPr lang="en-US" sz="800" dirty="0">
                <a:solidFill>
                  <a:prstClr val="white"/>
                </a:solidFill>
                <a:latin typeface="Arial" pitchFamily="34" charset="0"/>
                <a:cs typeface="Arial" pitchFamily="34" charset="0"/>
              </a:rPr>
              <a:t>Oregon Department of Environmental Quality</a:t>
            </a:r>
            <a:endParaRPr lang="en-US" sz="900" dirty="0">
              <a:solidFill>
                <a:prstClr val="white"/>
              </a:solidFill>
              <a:latin typeface="Arial" pitchFamily="34" charset="0"/>
              <a:cs typeface="Arial" pitchFamily="34" charset="0"/>
            </a:endParaRPr>
          </a:p>
        </p:txBody>
      </p:sp>
      <p:sp>
        <p:nvSpPr>
          <p:cNvPr id="18434" name="AutoShape 2" descr="Image result for vw tdi clean diesel"/>
          <p:cNvSpPr>
            <a:spLocks noChangeAspect="1" noChangeArrowheads="1"/>
          </p:cNvSpPr>
          <p:nvPr/>
        </p:nvSpPr>
        <p:spPr bwMode="auto">
          <a:xfrm>
            <a:off x="1259681" y="-108346"/>
            <a:ext cx="228600" cy="228601"/>
          </a:xfrm>
          <a:prstGeom prst="rect">
            <a:avLst/>
          </a:prstGeom>
          <a:noFill/>
        </p:spPr>
        <p:txBody>
          <a:bodyPr vert="horz" wrap="square" lIns="68576" tIns="34289" rIns="68576" bIns="34289" numCol="1" anchor="t" anchorCtr="0" compatLnSpc="1">
            <a:prstTxWarp prst="textNoShape">
              <a:avLst/>
            </a:prstTxWarp>
          </a:bodyPr>
          <a:lstStyle/>
          <a:p>
            <a:pPr defTabSz="685749">
              <a:defRPr/>
            </a:pPr>
            <a:endParaRPr lang="en-US" sz="1400">
              <a:solidFill>
                <a:prstClr val="black"/>
              </a:solidFill>
            </a:endParaRPr>
          </a:p>
        </p:txBody>
      </p:sp>
      <p:sp>
        <p:nvSpPr>
          <p:cNvPr id="18436" name="AutoShape 4" descr="Image result for vw tdi clean diesel"/>
          <p:cNvSpPr>
            <a:spLocks noChangeAspect="1" noChangeArrowheads="1"/>
          </p:cNvSpPr>
          <p:nvPr/>
        </p:nvSpPr>
        <p:spPr bwMode="auto">
          <a:xfrm>
            <a:off x="1259681" y="-108346"/>
            <a:ext cx="228600" cy="228601"/>
          </a:xfrm>
          <a:prstGeom prst="rect">
            <a:avLst/>
          </a:prstGeom>
          <a:noFill/>
        </p:spPr>
        <p:txBody>
          <a:bodyPr vert="horz" wrap="square" lIns="68576" tIns="34289" rIns="68576" bIns="34289" numCol="1" anchor="t" anchorCtr="0" compatLnSpc="1">
            <a:prstTxWarp prst="textNoShape">
              <a:avLst/>
            </a:prstTxWarp>
          </a:bodyPr>
          <a:lstStyle/>
          <a:p>
            <a:pPr defTabSz="685749">
              <a:defRPr/>
            </a:pPr>
            <a:endParaRPr lang="en-US" sz="1400">
              <a:solidFill>
                <a:prstClr val="black"/>
              </a:solidFill>
            </a:endParaRPr>
          </a:p>
        </p:txBody>
      </p:sp>
      <p:pic>
        <p:nvPicPr>
          <p:cNvPr id="8" name="Picture 19" descr="P:\Ed&amp;Outreach\Communications Project 2000\Logos\Final Logos\rgb\rgbrg.tif"/>
          <p:cNvPicPr>
            <a:picLocks noChangeAspect="1" noChangeArrowheads="1"/>
          </p:cNvPicPr>
          <p:nvPr/>
        </p:nvPicPr>
        <p:blipFill>
          <a:blip r:embed="rId3" cstate="print"/>
          <a:srcRect r="5882" b="35484"/>
          <a:stretch>
            <a:fillRect/>
          </a:stretch>
        </p:blipFill>
        <p:spPr bwMode="auto">
          <a:xfrm>
            <a:off x="342902" y="628650"/>
            <a:ext cx="667941" cy="1028700"/>
          </a:xfrm>
          <a:prstGeom prst="rect">
            <a:avLst/>
          </a:prstGeom>
          <a:noFill/>
          <a:ln w="9525">
            <a:noFill/>
            <a:miter lim="800000"/>
            <a:headEnd/>
            <a:tailEnd/>
          </a:ln>
        </p:spPr>
      </p:pic>
      <p:sp>
        <p:nvSpPr>
          <p:cNvPr id="5" name="TextBox 4"/>
          <p:cNvSpPr txBox="1"/>
          <p:nvPr/>
        </p:nvSpPr>
        <p:spPr>
          <a:xfrm>
            <a:off x="1259682" y="120256"/>
            <a:ext cx="7558478" cy="2977739"/>
          </a:xfrm>
          <a:prstGeom prst="rect">
            <a:avLst/>
          </a:prstGeom>
          <a:noFill/>
        </p:spPr>
        <p:txBody>
          <a:bodyPr wrap="square" lIns="68576" tIns="34289" rIns="68576" bIns="34289" rtlCol="0">
            <a:spAutoFit/>
          </a:bodyPr>
          <a:lstStyle/>
          <a:p>
            <a:pPr defTabSz="685749"/>
            <a:r>
              <a:rPr lang="en-US" sz="2600" b="1" dirty="0">
                <a:solidFill>
                  <a:prstClr val="black"/>
                </a:solidFill>
              </a:rPr>
              <a:t>Diesel Emissions Mitigation Grant Program</a:t>
            </a:r>
            <a:endParaRPr lang="en-US" sz="2000" dirty="0">
              <a:solidFill>
                <a:prstClr val="black"/>
              </a:solidFill>
            </a:endParaRPr>
          </a:p>
          <a:p>
            <a:pPr defTabSz="685749"/>
            <a:r>
              <a:rPr lang="en-US" dirty="0">
                <a:solidFill>
                  <a:prstClr val="black"/>
                </a:solidFill>
              </a:rPr>
              <a:t>Program Overview</a:t>
            </a:r>
          </a:p>
          <a:p>
            <a:pPr defTabSz="685749"/>
            <a:endParaRPr lang="en-US" sz="1100" dirty="0">
              <a:solidFill>
                <a:prstClr val="black"/>
              </a:solidFill>
            </a:endParaRPr>
          </a:p>
          <a:p>
            <a:pPr defTabSz="685749"/>
            <a:r>
              <a:rPr lang="en-US" dirty="0">
                <a:solidFill>
                  <a:prstClr val="black"/>
                </a:solidFill>
              </a:rPr>
              <a:t>Maximum reimbursement amounts (with exceptions) are:</a:t>
            </a:r>
          </a:p>
          <a:p>
            <a:pPr marL="257156" indent="-257156" defTabSz="685749">
              <a:buFont typeface="Arial" panose="020B0604020202020204" pitchFamily="34" charset="0"/>
              <a:buChar char="•"/>
            </a:pPr>
            <a:r>
              <a:rPr lang="en-US" dirty="0">
                <a:solidFill>
                  <a:prstClr val="black"/>
                </a:solidFill>
              </a:rPr>
              <a:t>100% for public sector projects and exhaust control retrofit</a:t>
            </a:r>
          </a:p>
          <a:p>
            <a:pPr marL="257156" indent="-257156" defTabSz="685749">
              <a:buFont typeface="Arial" panose="020B0604020202020204" pitchFamily="34" charset="0"/>
              <a:buChar char="•"/>
            </a:pPr>
            <a:r>
              <a:rPr lang="en-US" dirty="0">
                <a:solidFill>
                  <a:prstClr val="black"/>
                </a:solidFill>
              </a:rPr>
              <a:t>75% for all-electric equipment replacement</a:t>
            </a:r>
          </a:p>
          <a:p>
            <a:pPr marL="257156" indent="-257156" defTabSz="685749">
              <a:buFont typeface="Arial" panose="020B0604020202020204" pitchFamily="34" charset="0"/>
              <a:buChar char="•"/>
            </a:pPr>
            <a:r>
              <a:rPr lang="en-US" dirty="0">
                <a:solidFill>
                  <a:prstClr val="black"/>
                </a:solidFill>
              </a:rPr>
              <a:t>40% for engine repower</a:t>
            </a:r>
          </a:p>
          <a:p>
            <a:pPr marL="257156" indent="-257156" defTabSz="685749">
              <a:buFont typeface="Arial" panose="020B0604020202020204" pitchFamily="34" charset="0"/>
              <a:buChar char="•"/>
            </a:pPr>
            <a:r>
              <a:rPr lang="en-US" dirty="0">
                <a:solidFill>
                  <a:prstClr val="black"/>
                </a:solidFill>
              </a:rPr>
              <a:t>25% for private equipment replacement</a:t>
            </a:r>
          </a:p>
          <a:p>
            <a:pPr marL="257156" indent="-257156" defTabSz="685749">
              <a:buFont typeface="Arial" panose="020B0604020202020204" pitchFamily="34" charset="0"/>
              <a:buChar char="•"/>
            </a:pPr>
            <a:endParaRPr lang="en-US" sz="1500" dirty="0">
              <a:solidFill>
                <a:prstClr val="black"/>
              </a:solidFill>
            </a:endParaRPr>
          </a:p>
          <a:p>
            <a:pPr defTabSz="685749">
              <a:defRPr/>
            </a:pPr>
            <a:endParaRPr lang="en-US" sz="1500" dirty="0">
              <a:solidFill>
                <a:prstClr val="black"/>
              </a:solidFill>
            </a:endParaRPr>
          </a:p>
          <a:p>
            <a:pPr defTabSz="685749">
              <a:defRPr/>
            </a:pPr>
            <a:endParaRPr lang="en-US" sz="1500" dirty="0">
              <a:solidFill>
                <a:prstClr val="black"/>
              </a:solidFill>
            </a:endParaRPr>
          </a:p>
        </p:txBody>
      </p:sp>
      <p:sp>
        <p:nvSpPr>
          <p:cNvPr id="2" name="Slide Number Placeholder 1"/>
          <p:cNvSpPr>
            <a:spLocks noGrp="1"/>
          </p:cNvSpPr>
          <p:nvPr>
            <p:ph type="sldNum" sz="quarter" idx="12"/>
          </p:nvPr>
        </p:nvSpPr>
        <p:spPr>
          <a:xfrm>
            <a:off x="6760760" y="4556648"/>
            <a:ext cx="2057400" cy="400050"/>
          </a:xfrm>
        </p:spPr>
        <p:txBody>
          <a:bodyPr/>
          <a:lstStyle/>
          <a:p>
            <a:pPr>
              <a:defRPr/>
            </a:pPr>
            <a:fld id="{70D1DF7D-9B95-41D2-A638-51CA9B808495}" type="slidenum">
              <a:rPr lang="en-US" sz="1500">
                <a:solidFill>
                  <a:prstClr val="white"/>
                </a:solidFill>
              </a:rPr>
              <a:pPr>
                <a:defRPr/>
              </a:pPr>
              <a:t>35</a:t>
            </a:fld>
            <a:endParaRPr lang="en-US" sz="1500" dirty="0">
              <a:solidFill>
                <a:prstClr val="white"/>
              </a:solidFill>
            </a:endParaRPr>
          </a:p>
        </p:txBody>
      </p:sp>
      <p:pic>
        <p:nvPicPr>
          <p:cNvPr id="3" name="Picture 2"/>
          <p:cNvPicPr>
            <a:picLocks noChangeAspect="1"/>
          </p:cNvPicPr>
          <p:nvPr/>
        </p:nvPicPr>
        <p:blipFill>
          <a:blip r:embed="rId4"/>
          <a:stretch>
            <a:fillRect/>
          </a:stretch>
        </p:blipFill>
        <p:spPr>
          <a:xfrm>
            <a:off x="342901" y="2367829"/>
            <a:ext cx="2863308" cy="2035805"/>
          </a:xfrm>
          <a:prstGeom prst="rect">
            <a:avLst/>
          </a:prstGeom>
        </p:spPr>
      </p:pic>
      <p:pic>
        <p:nvPicPr>
          <p:cNvPr id="6" name="Picture 5"/>
          <p:cNvPicPr>
            <a:picLocks noChangeAspect="1"/>
          </p:cNvPicPr>
          <p:nvPr/>
        </p:nvPicPr>
        <p:blipFill>
          <a:blip r:embed="rId5"/>
          <a:stretch>
            <a:fillRect/>
          </a:stretch>
        </p:blipFill>
        <p:spPr>
          <a:xfrm>
            <a:off x="3322978" y="2367827"/>
            <a:ext cx="2703251" cy="2031091"/>
          </a:xfrm>
          <a:prstGeom prst="rect">
            <a:avLst/>
          </a:prstGeom>
        </p:spPr>
      </p:pic>
      <p:pic>
        <p:nvPicPr>
          <p:cNvPr id="7" name="Picture 6"/>
          <p:cNvPicPr>
            <a:picLocks noChangeAspect="1"/>
          </p:cNvPicPr>
          <p:nvPr/>
        </p:nvPicPr>
        <p:blipFill>
          <a:blip r:embed="rId6"/>
          <a:stretch>
            <a:fillRect/>
          </a:stretch>
        </p:blipFill>
        <p:spPr>
          <a:xfrm>
            <a:off x="6142994" y="2367830"/>
            <a:ext cx="2675166" cy="2007905"/>
          </a:xfrm>
          <a:prstGeom prst="rect">
            <a:avLst/>
          </a:prstGeom>
        </p:spPr>
      </p:pic>
    </p:spTree>
    <p:extLst>
      <p:ext uri="{BB962C8B-B14F-4D97-AF65-F5344CB8AC3E}">
        <p14:creationId xmlns:p14="http://schemas.microsoft.com/office/powerpoint/2010/main" val="3822602469"/>
      </p:ext>
    </p:extLst>
  </p:cSld>
  <p:clrMapOvr>
    <a:masterClrMapping/>
  </p:clrMapOvr>
  <mc:AlternateContent xmlns:mc="http://schemas.openxmlformats.org/markup-compatibility/2006" xmlns:p14="http://schemas.microsoft.com/office/powerpoint/2010/main">
    <mc:Choice Requires="p14">
      <p:transition spd="slow" p14:dur="2000" advTm="2927"/>
    </mc:Choice>
    <mc:Fallback xmlns="">
      <p:transition spd="slow" advTm="2927"/>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0" y="4556647"/>
            <a:ext cx="8475260" cy="400050"/>
          </a:xfrm>
          <a:prstGeom prst="rect">
            <a:avLst/>
          </a:prstGeom>
          <a:solidFill>
            <a:srgbClr val="3F8D6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defTabSz="685749">
              <a:defRPr/>
            </a:pPr>
            <a:r>
              <a:rPr lang="en-US" sz="800" dirty="0">
                <a:solidFill>
                  <a:prstClr val="white"/>
                </a:solidFill>
                <a:latin typeface="Arial" pitchFamily="34" charset="0"/>
                <a:cs typeface="Arial" pitchFamily="34" charset="0"/>
              </a:rPr>
              <a:t>Oregon Department of Environmental Quality</a:t>
            </a:r>
            <a:endParaRPr lang="en-US" sz="900" dirty="0">
              <a:solidFill>
                <a:prstClr val="white"/>
              </a:solidFill>
              <a:latin typeface="Arial" pitchFamily="34" charset="0"/>
              <a:cs typeface="Arial" pitchFamily="34" charset="0"/>
            </a:endParaRPr>
          </a:p>
        </p:txBody>
      </p:sp>
      <p:sp>
        <p:nvSpPr>
          <p:cNvPr id="18434" name="AutoShape 2" descr="Image result for vw tdi clean diesel"/>
          <p:cNvSpPr>
            <a:spLocks noChangeAspect="1" noChangeArrowheads="1"/>
          </p:cNvSpPr>
          <p:nvPr/>
        </p:nvSpPr>
        <p:spPr bwMode="auto">
          <a:xfrm>
            <a:off x="1259681" y="-108346"/>
            <a:ext cx="228600" cy="228601"/>
          </a:xfrm>
          <a:prstGeom prst="rect">
            <a:avLst/>
          </a:prstGeom>
          <a:noFill/>
        </p:spPr>
        <p:txBody>
          <a:bodyPr vert="horz" wrap="square" lIns="68576" tIns="34289" rIns="68576" bIns="34289" numCol="1" anchor="t" anchorCtr="0" compatLnSpc="1">
            <a:prstTxWarp prst="textNoShape">
              <a:avLst/>
            </a:prstTxWarp>
          </a:bodyPr>
          <a:lstStyle/>
          <a:p>
            <a:pPr defTabSz="685749">
              <a:defRPr/>
            </a:pPr>
            <a:endParaRPr lang="en-US" sz="1400">
              <a:solidFill>
                <a:prstClr val="black"/>
              </a:solidFill>
            </a:endParaRPr>
          </a:p>
        </p:txBody>
      </p:sp>
      <p:sp>
        <p:nvSpPr>
          <p:cNvPr id="18436" name="AutoShape 4" descr="Image result for vw tdi clean diesel"/>
          <p:cNvSpPr>
            <a:spLocks noChangeAspect="1" noChangeArrowheads="1"/>
          </p:cNvSpPr>
          <p:nvPr/>
        </p:nvSpPr>
        <p:spPr bwMode="auto">
          <a:xfrm>
            <a:off x="1259681" y="-108346"/>
            <a:ext cx="228600" cy="228601"/>
          </a:xfrm>
          <a:prstGeom prst="rect">
            <a:avLst/>
          </a:prstGeom>
          <a:noFill/>
        </p:spPr>
        <p:txBody>
          <a:bodyPr vert="horz" wrap="square" lIns="68576" tIns="34289" rIns="68576" bIns="34289" numCol="1" anchor="t" anchorCtr="0" compatLnSpc="1">
            <a:prstTxWarp prst="textNoShape">
              <a:avLst/>
            </a:prstTxWarp>
          </a:bodyPr>
          <a:lstStyle/>
          <a:p>
            <a:pPr defTabSz="685749">
              <a:defRPr/>
            </a:pPr>
            <a:endParaRPr lang="en-US" sz="1400">
              <a:solidFill>
                <a:prstClr val="black"/>
              </a:solidFill>
            </a:endParaRPr>
          </a:p>
        </p:txBody>
      </p:sp>
      <p:pic>
        <p:nvPicPr>
          <p:cNvPr id="8" name="Picture 19" descr="P:\Ed&amp;Outreach\Communications Project 2000\Logos\Final Logos\rgb\rgbrg.tif"/>
          <p:cNvPicPr>
            <a:picLocks noChangeAspect="1" noChangeArrowheads="1"/>
          </p:cNvPicPr>
          <p:nvPr/>
        </p:nvPicPr>
        <p:blipFill>
          <a:blip r:embed="rId3" cstate="print"/>
          <a:srcRect r="5882" b="35484"/>
          <a:stretch>
            <a:fillRect/>
          </a:stretch>
        </p:blipFill>
        <p:spPr bwMode="auto">
          <a:xfrm>
            <a:off x="342902" y="628650"/>
            <a:ext cx="667941" cy="1028700"/>
          </a:xfrm>
          <a:prstGeom prst="rect">
            <a:avLst/>
          </a:prstGeom>
          <a:noFill/>
          <a:ln w="9525">
            <a:noFill/>
            <a:miter lim="800000"/>
            <a:headEnd/>
            <a:tailEnd/>
          </a:ln>
        </p:spPr>
      </p:pic>
      <p:sp>
        <p:nvSpPr>
          <p:cNvPr id="5" name="TextBox 4"/>
          <p:cNvSpPr txBox="1"/>
          <p:nvPr/>
        </p:nvSpPr>
        <p:spPr>
          <a:xfrm>
            <a:off x="1259682" y="120254"/>
            <a:ext cx="7558478" cy="4685898"/>
          </a:xfrm>
          <a:prstGeom prst="rect">
            <a:avLst/>
          </a:prstGeom>
          <a:noFill/>
        </p:spPr>
        <p:txBody>
          <a:bodyPr wrap="square" lIns="68576" tIns="34289" rIns="68576" bIns="34289" rtlCol="0">
            <a:spAutoFit/>
          </a:bodyPr>
          <a:lstStyle/>
          <a:p>
            <a:pPr defTabSz="685749"/>
            <a:r>
              <a:rPr lang="en-US" sz="2600" b="1" dirty="0">
                <a:solidFill>
                  <a:prstClr val="black"/>
                </a:solidFill>
              </a:rPr>
              <a:t>Diesel Emissions Mitigation Grant Program</a:t>
            </a:r>
            <a:endParaRPr lang="en-US" sz="2000" dirty="0">
              <a:solidFill>
                <a:prstClr val="black"/>
              </a:solidFill>
            </a:endParaRPr>
          </a:p>
          <a:p>
            <a:pPr defTabSz="685749"/>
            <a:r>
              <a:rPr lang="en-US" dirty="0">
                <a:solidFill>
                  <a:prstClr val="black"/>
                </a:solidFill>
              </a:rPr>
              <a:t>Air Quality Project Detail</a:t>
            </a:r>
          </a:p>
          <a:p>
            <a:pPr defTabSz="685749"/>
            <a:endParaRPr lang="en-US" sz="1100" dirty="0">
              <a:solidFill>
                <a:prstClr val="black"/>
              </a:solidFill>
            </a:endParaRPr>
          </a:p>
          <a:p>
            <a:pPr defTabSz="685749"/>
            <a:r>
              <a:rPr lang="en-US" dirty="0">
                <a:solidFill>
                  <a:prstClr val="black"/>
                </a:solidFill>
              </a:rPr>
              <a:t>Replace a publicly owned diesel school bus with a new zero emission electric vehicle</a:t>
            </a:r>
          </a:p>
          <a:p>
            <a:pPr defTabSz="685749"/>
            <a:endParaRPr lang="en-US" dirty="0">
              <a:solidFill>
                <a:prstClr val="black"/>
              </a:solidFill>
            </a:endParaRPr>
          </a:p>
          <a:p>
            <a:pPr marL="257156" indent="-257156" defTabSz="685749">
              <a:buFont typeface="Arial" panose="020B0604020202020204" pitchFamily="34" charset="0"/>
              <a:buChar char="•"/>
            </a:pPr>
            <a:r>
              <a:rPr lang="en-US" dirty="0">
                <a:solidFill>
                  <a:prstClr val="black"/>
                </a:solidFill>
              </a:rPr>
              <a:t>Max reimbursement: 100% of equip.</a:t>
            </a:r>
          </a:p>
          <a:p>
            <a:pPr marL="257156" indent="-257156" defTabSz="685749">
              <a:buFont typeface="Arial" panose="020B0604020202020204" pitchFamily="34" charset="0"/>
              <a:buChar char="•"/>
            </a:pPr>
            <a:endParaRPr lang="en-US" dirty="0">
              <a:solidFill>
                <a:prstClr val="black"/>
              </a:solidFill>
            </a:endParaRPr>
          </a:p>
          <a:p>
            <a:pPr marL="257156" indent="-257156" defTabSz="685749">
              <a:buFont typeface="Arial" panose="020B0604020202020204" pitchFamily="34" charset="0"/>
              <a:buChar char="•"/>
            </a:pPr>
            <a:r>
              <a:rPr lang="en-US" dirty="0">
                <a:solidFill>
                  <a:prstClr val="black"/>
                </a:solidFill>
              </a:rPr>
              <a:t>Can match with other funding sources</a:t>
            </a:r>
          </a:p>
          <a:p>
            <a:pPr marL="257156" indent="-257156" defTabSz="685749">
              <a:buFont typeface="Arial" panose="020B0604020202020204" pitchFamily="34" charset="0"/>
              <a:buChar char="•"/>
            </a:pPr>
            <a:endParaRPr lang="en-US" dirty="0">
              <a:solidFill>
                <a:prstClr val="black"/>
              </a:solidFill>
            </a:endParaRPr>
          </a:p>
          <a:p>
            <a:pPr marL="257156" indent="-257156" defTabSz="685749">
              <a:buFont typeface="Arial" panose="020B0604020202020204" pitchFamily="34" charset="0"/>
              <a:buChar char="•"/>
            </a:pPr>
            <a:r>
              <a:rPr lang="en-US" dirty="0">
                <a:solidFill>
                  <a:prstClr val="black"/>
                </a:solidFill>
              </a:rPr>
              <a:t>New equip. must be equivalent to old</a:t>
            </a:r>
          </a:p>
          <a:p>
            <a:pPr marL="257156" indent="-257156" defTabSz="685749">
              <a:buFont typeface="Arial" panose="020B0604020202020204" pitchFamily="34" charset="0"/>
              <a:buChar char="•"/>
            </a:pPr>
            <a:endParaRPr lang="en-US" dirty="0">
              <a:solidFill>
                <a:prstClr val="black"/>
              </a:solidFill>
            </a:endParaRPr>
          </a:p>
          <a:p>
            <a:pPr marL="257156" indent="-257156" defTabSz="685749">
              <a:buFont typeface="Arial" panose="020B0604020202020204" pitchFamily="34" charset="0"/>
              <a:buChar char="•"/>
            </a:pPr>
            <a:r>
              <a:rPr lang="en-US" dirty="0">
                <a:solidFill>
                  <a:prstClr val="black"/>
                </a:solidFill>
              </a:rPr>
              <a:t>Old equip. must be based in Oregon </a:t>
            </a:r>
          </a:p>
          <a:p>
            <a:pPr marL="257156" indent="-257156" defTabSz="685749">
              <a:buFont typeface="Arial" panose="020B0604020202020204" pitchFamily="34" charset="0"/>
              <a:buChar char="•"/>
            </a:pPr>
            <a:endParaRPr lang="en-US" dirty="0">
              <a:solidFill>
                <a:prstClr val="black"/>
              </a:solidFill>
            </a:endParaRPr>
          </a:p>
          <a:p>
            <a:pPr marL="257156" indent="-257156" defTabSz="685749">
              <a:buFont typeface="Arial" panose="020B0604020202020204" pitchFamily="34" charset="0"/>
              <a:buChar char="•"/>
            </a:pPr>
            <a:r>
              <a:rPr lang="en-US" dirty="0">
                <a:solidFill>
                  <a:prstClr val="black"/>
                </a:solidFill>
              </a:rPr>
              <a:t>Project must reduce diesel emissions</a:t>
            </a:r>
          </a:p>
          <a:p>
            <a:pPr marL="257156" indent="-257156" defTabSz="685749">
              <a:buFont typeface="Arial" panose="020B0604020202020204" pitchFamily="34" charset="0"/>
              <a:buChar char="•"/>
            </a:pPr>
            <a:endParaRPr lang="en-US" sz="1500" dirty="0">
              <a:solidFill>
                <a:prstClr val="black"/>
              </a:solidFill>
            </a:endParaRPr>
          </a:p>
          <a:p>
            <a:pPr defTabSz="685749">
              <a:defRPr/>
            </a:pPr>
            <a:endParaRPr lang="en-US" sz="1500" dirty="0">
              <a:solidFill>
                <a:prstClr val="black"/>
              </a:solidFill>
            </a:endParaRPr>
          </a:p>
        </p:txBody>
      </p:sp>
      <p:sp>
        <p:nvSpPr>
          <p:cNvPr id="2" name="Slide Number Placeholder 1"/>
          <p:cNvSpPr>
            <a:spLocks noGrp="1"/>
          </p:cNvSpPr>
          <p:nvPr>
            <p:ph type="sldNum" sz="quarter" idx="12"/>
          </p:nvPr>
        </p:nvSpPr>
        <p:spPr>
          <a:xfrm>
            <a:off x="6760760" y="4556648"/>
            <a:ext cx="2057400" cy="400050"/>
          </a:xfrm>
        </p:spPr>
        <p:txBody>
          <a:bodyPr/>
          <a:lstStyle/>
          <a:p>
            <a:pPr>
              <a:defRPr/>
            </a:pPr>
            <a:fld id="{70D1DF7D-9B95-41D2-A638-51CA9B808495}" type="slidenum">
              <a:rPr lang="en-US" sz="1500">
                <a:solidFill>
                  <a:prstClr val="white"/>
                </a:solidFill>
              </a:rPr>
              <a:pPr>
                <a:defRPr/>
              </a:pPr>
              <a:t>36</a:t>
            </a:fld>
            <a:endParaRPr lang="en-US" sz="1500" dirty="0">
              <a:solidFill>
                <a:prstClr val="white"/>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2143" y="1430386"/>
            <a:ext cx="3476018" cy="2607014"/>
          </a:xfrm>
          <a:prstGeom prst="rect">
            <a:avLst/>
          </a:prstGeom>
        </p:spPr>
      </p:pic>
    </p:spTree>
    <p:extLst>
      <p:ext uri="{BB962C8B-B14F-4D97-AF65-F5344CB8AC3E}">
        <p14:creationId xmlns:p14="http://schemas.microsoft.com/office/powerpoint/2010/main" val="3221084560"/>
      </p:ext>
    </p:extLst>
  </p:cSld>
  <p:clrMapOvr>
    <a:masterClrMapping/>
  </p:clrMapOvr>
  <mc:AlternateContent xmlns:mc="http://schemas.openxmlformats.org/markup-compatibility/2006" xmlns:p14="http://schemas.microsoft.com/office/powerpoint/2010/main">
    <mc:Choice Requires="p14">
      <p:transition spd="slow" p14:dur="2000" advTm="2927"/>
    </mc:Choice>
    <mc:Fallback xmlns="">
      <p:transition spd="slow" advTm="2927"/>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0" y="4556647"/>
            <a:ext cx="8475260" cy="400050"/>
          </a:xfrm>
          <a:prstGeom prst="rect">
            <a:avLst/>
          </a:prstGeom>
          <a:solidFill>
            <a:srgbClr val="3F8D6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defTabSz="685749"/>
            <a:r>
              <a:rPr lang="en-US" sz="800" dirty="0">
                <a:solidFill>
                  <a:prstClr val="white"/>
                </a:solidFill>
                <a:latin typeface="Arial" pitchFamily="34" charset="0"/>
                <a:cs typeface="Arial" pitchFamily="34" charset="0"/>
              </a:rPr>
              <a:t>Oregon Department of Environmental Quality</a:t>
            </a:r>
            <a:endParaRPr lang="en-US" sz="900" dirty="0">
              <a:solidFill>
                <a:prstClr val="white"/>
              </a:solidFill>
              <a:latin typeface="Arial" pitchFamily="34" charset="0"/>
              <a:cs typeface="Arial" pitchFamily="34" charset="0"/>
            </a:endParaRPr>
          </a:p>
        </p:txBody>
      </p:sp>
      <p:sp>
        <p:nvSpPr>
          <p:cNvPr id="18434" name="AutoShape 2" descr="Image result for vw tdi clean diesel"/>
          <p:cNvSpPr>
            <a:spLocks noChangeAspect="1" noChangeArrowheads="1"/>
          </p:cNvSpPr>
          <p:nvPr/>
        </p:nvSpPr>
        <p:spPr bwMode="auto">
          <a:xfrm>
            <a:off x="1259681" y="-108346"/>
            <a:ext cx="228600" cy="228601"/>
          </a:xfrm>
          <a:prstGeom prst="rect">
            <a:avLst/>
          </a:prstGeom>
          <a:noFill/>
        </p:spPr>
        <p:txBody>
          <a:bodyPr vert="horz" wrap="square" lIns="68576" tIns="34289" rIns="68576" bIns="34289" numCol="1" anchor="t" anchorCtr="0" compatLnSpc="1">
            <a:prstTxWarp prst="textNoShape">
              <a:avLst/>
            </a:prstTxWarp>
          </a:bodyPr>
          <a:lstStyle/>
          <a:p>
            <a:pPr defTabSz="685749"/>
            <a:endParaRPr lang="en-US" sz="1400">
              <a:solidFill>
                <a:prstClr val="black"/>
              </a:solidFill>
            </a:endParaRPr>
          </a:p>
        </p:txBody>
      </p:sp>
      <p:sp>
        <p:nvSpPr>
          <p:cNvPr id="18436" name="AutoShape 4" descr="Image result for vw tdi clean diesel"/>
          <p:cNvSpPr>
            <a:spLocks noChangeAspect="1" noChangeArrowheads="1"/>
          </p:cNvSpPr>
          <p:nvPr/>
        </p:nvSpPr>
        <p:spPr bwMode="auto">
          <a:xfrm>
            <a:off x="1259681" y="-108346"/>
            <a:ext cx="228600" cy="228601"/>
          </a:xfrm>
          <a:prstGeom prst="rect">
            <a:avLst/>
          </a:prstGeom>
          <a:noFill/>
        </p:spPr>
        <p:txBody>
          <a:bodyPr vert="horz" wrap="square" lIns="68576" tIns="34289" rIns="68576" bIns="34289" numCol="1" anchor="t" anchorCtr="0" compatLnSpc="1">
            <a:prstTxWarp prst="textNoShape">
              <a:avLst/>
            </a:prstTxWarp>
          </a:bodyPr>
          <a:lstStyle/>
          <a:p>
            <a:pPr defTabSz="685749"/>
            <a:endParaRPr lang="en-US" sz="1400">
              <a:solidFill>
                <a:prstClr val="black"/>
              </a:solidFill>
            </a:endParaRPr>
          </a:p>
        </p:txBody>
      </p:sp>
      <p:pic>
        <p:nvPicPr>
          <p:cNvPr id="8" name="Picture 19" descr="P:\Ed&amp;Outreach\Communications Project 2000\Logos\Final Logos\rgb\rgbrg.tif"/>
          <p:cNvPicPr>
            <a:picLocks noChangeAspect="1" noChangeArrowheads="1"/>
          </p:cNvPicPr>
          <p:nvPr/>
        </p:nvPicPr>
        <p:blipFill>
          <a:blip r:embed="rId3" cstate="print"/>
          <a:srcRect r="5882" b="35484"/>
          <a:stretch>
            <a:fillRect/>
          </a:stretch>
        </p:blipFill>
        <p:spPr bwMode="auto">
          <a:xfrm>
            <a:off x="342902" y="628650"/>
            <a:ext cx="667941" cy="1028700"/>
          </a:xfrm>
          <a:prstGeom prst="rect">
            <a:avLst/>
          </a:prstGeom>
          <a:noFill/>
          <a:ln w="9525">
            <a:noFill/>
            <a:miter lim="800000"/>
            <a:headEnd/>
            <a:tailEnd/>
          </a:ln>
        </p:spPr>
      </p:pic>
      <p:sp>
        <p:nvSpPr>
          <p:cNvPr id="5" name="TextBox 4"/>
          <p:cNvSpPr txBox="1"/>
          <p:nvPr/>
        </p:nvSpPr>
        <p:spPr>
          <a:xfrm>
            <a:off x="1259681" y="120255"/>
            <a:ext cx="7558478" cy="4431983"/>
          </a:xfrm>
          <a:prstGeom prst="rect">
            <a:avLst/>
          </a:prstGeom>
          <a:noFill/>
        </p:spPr>
        <p:txBody>
          <a:bodyPr wrap="square" lIns="68576" tIns="34289" rIns="68576" bIns="34289" rtlCol="0">
            <a:spAutoFit/>
          </a:bodyPr>
          <a:lstStyle/>
          <a:p>
            <a:pPr defTabSz="685749"/>
            <a:r>
              <a:rPr lang="en-US" sz="2600" b="1" dirty="0">
                <a:solidFill>
                  <a:prstClr val="black"/>
                </a:solidFill>
              </a:rPr>
              <a:t>Diesel Emissions Mitigation Grant Program</a:t>
            </a:r>
            <a:endParaRPr lang="en-US" sz="2000" dirty="0">
              <a:solidFill>
                <a:prstClr val="black"/>
              </a:solidFill>
            </a:endParaRPr>
          </a:p>
          <a:p>
            <a:pPr defTabSz="685749"/>
            <a:r>
              <a:rPr lang="en-US" dirty="0">
                <a:solidFill>
                  <a:prstClr val="black"/>
                </a:solidFill>
              </a:rPr>
              <a:t>Application Process</a:t>
            </a:r>
          </a:p>
          <a:p>
            <a:pPr defTabSz="685749"/>
            <a:endParaRPr lang="en-US" sz="1500" b="1" dirty="0">
              <a:solidFill>
                <a:prstClr val="black"/>
              </a:solidFill>
            </a:endParaRPr>
          </a:p>
          <a:p>
            <a:pPr defTabSz="685749"/>
            <a:r>
              <a:rPr lang="en-US" sz="1500" b="1" dirty="0">
                <a:solidFill>
                  <a:prstClr val="black"/>
                </a:solidFill>
              </a:rPr>
              <a:t>Applicant Information</a:t>
            </a:r>
          </a:p>
          <a:p>
            <a:pPr marL="257156" indent="-257156" defTabSz="685749">
              <a:buFont typeface="Arial" panose="020B0604020202020204" pitchFamily="34" charset="0"/>
              <a:buChar char="•"/>
            </a:pPr>
            <a:r>
              <a:rPr lang="en-US" sz="1500" dirty="0">
                <a:solidFill>
                  <a:prstClr val="black"/>
                </a:solidFill>
              </a:rPr>
              <a:t>Who is applying for a grant funded project?</a:t>
            </a:r>
          </a:p>
          <a:p>
            <a:pPr marL="257156" indent="-257156" defTabSz="685749">
              <a:buFont typeface="Arial" panose="020B0604020202020204" pitchFamily="34" charset="0"/>
              <a:buChar char="•"/>
            </a:pPr>
            <a:endParaRPr lang="en-US" sz="1500" dirty="0">
              <a:solidFill>
                <a:prstClr val="black"/>
              </a:solidFill>
            </a:endParaRPr>
          </a:p>
          <a:p>
            <a:pPr defTabSz="685749"/>
            <a:r>
              <a:rPr lang="en-US" sz="1500" b="1" dirty="0">
                <a:solidFill>
                  <a:prstClr val="black"/>
                </a:solidFill>
              </a:rPr>
              <a:t>Project Description</a:t>
            </a:r>
          </a:p>
          <a:p>
            <a:pPr marL="257156" indent="-257156" defTabSz="685749">
              <a:buFont typeface="Arial" panose="020B0604020202020204" pitchFamily="34" charset="0"/>
              <a:buChar char="•"/>
            </a:pPr>
            <a:r>
              <a:rPr lang="en-US" sz="1500" dirty="0">
                <a:solidFill>
                  <a:prstClr val="black"/>
                </a:solidFill>
              </a:rPr>
              <a:t>What type of project will reduce diesel emissions in Oregon?</a:t>
            </a:r>
          </a:p>
          <a:p>
            <a:pPr marL="257156" indent="-257156" defTabSz="685749">
              <a:buFont typeface="Arial" panose="020B0604020202020204" pitchFamily="34" charset="0"/>
              <a:buChar char="•"/>
            </a:pPr>
            <a:r>
              <a:rPr lang="en-US" sz="1500" dirty="0">
                <a:solidFill>
                  <a:prstClr val="black"/>
                </a:solidFill>
              </a:rPr>
              <a:t>When will the project be complete?</a:t>
            </a:r>
          </a:p>
          <a:p>
            <a:pPr marL="257156" indent="-257156" defTabSz="685749">
              <a:buFont typeface="Arial" panose="020B0604020202020204" pitchFamily="34" charset="0"/>
              <a:buChar char="•"/>
            </a:pPr>
            <a:endParaRPr lang="en-US" sz="1500" dirty="0">
              <a:solidFill>
                <a:prstClr val="black"/>
              </a:solidFill>
            </a:endParaRPr>
          </a:p>
          <a:p>
            <a:pPr defTabSz="685749"/>
            <a:r>
              <a:rPr lang="en-US" sz="1500" b="1" dirty="0">
                <a:solidFill>
                  <a:prstClr val="black"/>
                </a:solidFill>
              </a:rPr>
              <a:t>Diesel Equipment Details</a:t>
            </a:r>
          </a:p>
          <a:p>
            <a:pPr marL="257156" indent="-257156" defTabSz="685749">
              <a:buFont typeface="Arial" panose="020B0604020202020204" pitchFamily="34" charset="0"/>
              <a:buChar char="•"/>
            </a:pPr>
            <a:r>
              <a:rPr lang="en-US" sz="1500" dirty="0">
                <a:solidFill>
                  <a:prstClr val="black"/>
                </a:solidFill>
              </a:rPr>
              <a:t>What type of diesel equipment is going to be addressed?</a:t>
            </a:r>
          </a:p>
          <a:p>
            <a:pPr marL="257156" indent="-257156" defTabSz="685749">
              <a:buFont typeface="Arial" panose="020B0604020202020204" pitchFamily="34" charset="0"/>
              <a:buChar char="•"/>
            </a:pPr>
            <a:endParaRPr lang="en-US" sz="1500" dirty="0">
              <a:solidFill>
                <a:prstClr val="black"/>
              </a:solidFill>
            </a:endParaRPr>
          </a:p>
          <a:p>
            <a:pPr defTabSz="685749"/>
            <a:r>
              <a:rPr lang="en-US" sz="1500" b="1" dirty="0">
                <a:solidFill>
                  <a:prstClr val="black"/>
                </a:solidFill>
              </a:rPr>
              <a:t>Project Costs</a:t>
            </a:r>
          </a:p>
          <a:p>
            <a:pPr marL="257156" indent="-257156" defTabSz="685749">
              <a:buFont typeface="Arial" panose="020B0604020202020204" pitchFamily="34" charset="0"/>
              <a:buChar char="•"/>
            </a:pPr>
            <a:r>
              <a:rPr lang="en-US" sz="1500" dirty="0">
                <a:solidFill>
                  <a:prstClr val="black"/>
                </a:solidFill>
              </a:rPr>
              <a:t>How much does the project cost?</a:t>
            </a:r>
          </a:p>
          <a:p>
            <a:pPr marL="257156" indent="-257156" defTabSz="685749">
              <a:buFont typeface="Arial" panose="020B0604020202020204" pitchFamily="34" charset="0"/>
              <a:buChar char="•"/>
            </a:pPr>
            <a:endParaRPr lang="en-US" sz="1500" dirty="0">
              <a:solidFill>
                <a:prstClr val="black"/>
              </a:solidFill>
            </a:endParaRPr>
          </a:p>
          <a:p>
            <a:pPr defTabSz="685749"/>
            <a:r>
              <a:rPr lang="en-US" sz="1500" b="1" dirty="0">
                <a:solidFill>
                  <a:prstClr val="black"/>
                </a:solidFill>
              </a:rPr>
              <a:t>Location Information</a:t>
            </a:r>
          </a:p>
          <a:p>
            <a:pPr marL="257156" indent="-257156" defTabSz="685749">
              <a:buFont typeface="Arial" panose="020B0604020202020204" pitchFamily="34" charset="0"/>
              <a:buChar char="•"/>
            </a:pPr>
            <a:r>
              <a:rPr lang="en-US" sz="1500" dirty="0">
                <a:solidFill>
                  <a:prstClr val="black"/>
                </a:solidFill>
              </a:rPr>
              <a:t>Where will the air quality be improved when the project is complete?</a:t>
            </a:r>
          </a:p>
        </p:txBody>
      </p:sp>
      <p:sp>
        <p:nvSpPr>
          <p:cNvPr id="2" name="Slide Number Placeholder 1"/>
          <p:cNvSpPr>
            <a:spLocks noGrp="1"/>
          </p:cNvSpPr>
          <p:nvPr>
            <p:ph type="sldNum" sz="quarter" idx="12"/>
          </p:nvPr>
        </p:nvSpPr>
        <p:spPr>
          <a:xfrm>
            <a:off x="6760760" y="4556648"/>
            <a:ext cx="2057400" cy="400050"/>
          </a:xfrm>
        </p:spPr>
        <p:txBody>
          <a:bodyPr/>
          <a:lstStyle/>
          <a:p>
            <a:fld id="{70D1DF7D-9B95-41D2-A638-51CA9B808495}" type="slidenum">
              <a:rPr lang="en-US" sz="1500">
                <a:solidFill>
                  <a:prstClr val="white"/>
                </a:solidFill>
              </a:rPr>
              <a:pPr/>
              <a:t>37</a:t>
            </a:fld>
            <a:endParaRPr lang="en-US" sz="1500" dirty="0">
              <a:solidFill>
                <a:prstClr val="white"/>
              </a:solidFill>
            </a:endParaRPr>
          </a:p>
        </p:txBody>
      </p:sp>
    </p:spTree>
    <p:extLst>
      <p:ext uri="{BB962C8B-B14F-4D97-AF65-F5344CB8AC3E}">
        <p14:creationId xmlns:p14="http://schemas.microsoft.com/office/powerpoint/2010/main" val="1625132101"/>
      </p:ext>
    </p:extLst>
  </p:cSld>
  <p:clrMapOvr>
    <a:masterClrMapping/>
  </p:clrMapOvr>
  <mc:AlternateContent xmlns:mc="http://schemas.openxmlformats.org/markup-compatibility/2006" xmlns:p14="http://schemas.microsoft.com/office/powerpoint/2010/main">
    <mc:Choice Requires="p14">
      <p:transition spd="slow" p14:dur="2000" advTm="2927"/>
    </mc:Choice>
    <mc:Fallback xmlns="">
      <p:transition spd="slow" advTm="2927"/>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0" y="4556647"/>
            <a:ext cx="8475260" cy="400050"/>
          </a:xfrm>
          <a:prstGeom prst="rect">
            <a:avLst/>
          </a:prstGeom>
          <a:solidFill>
            <a:srgbClr val="3F8D6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defTabSz="685749"/>
            <a:r>
              <a:rPr lang="en-US" sz="800" dirty="0">
                <a:solidFill>
                  <a:prstClr val="white"/>
                </a:solidFill>
                <a:latin typeface="Arial" pitchFamily="34" charset="0"/>
                <a:cs typeface="Arial" pitchFamily="34" charset="0"/>
              </a:rPr>
              <a:t>Oregon Department of Environmental Quality</a:t>
            </a:r>
            <a:endParaRPr lang="en-US" sz="900" dirty="0">
              <a:solidFill>
                <a:prstClr val="white"/>
              </a:solidFill>
              <a:latin typeface="Arial" pitchFamily="34" charset="0"/>
              <a:cs typeface="Arial" pitchFamily="34" charset="0"/>
            </a:endParaRPr>
          </a:p>
        </p:txBody>
      </p:sp>
      <p:sp>
        <p:nvSpPr>
          <p:cNvPr id="18434" name="AutoShape 2" descr="Image result for vw tdi clean diesel"/>
          <p:cNvSpPr>
            <a:spLocks noChangeAspect="1" noChangeArrowheads="1"/>
          </p:cNvSpPr>
          <p:nvPr/>
        </p:nvSpPr>
        <p:spPr bwMode="auto">
          <a:xfrm>
            <a:off x="1259681" y="-108346"/>
            <a:ext cx="228600" cy="228601"/>
          </a:xfrm>
          <a:prstGeom prst="rect">
            <a:avLst/>
          </a:prstGeom>
          <a:noFill/>
        </p:spPr>
        <p:txBody>
          <a:bodyPr vert="horz" wrap="square" lIns="68576" tIns="34289" rIns="68576" bIns="34289" numCol="1" anchor="t" anchorCtr="0" compatLnSpc="1">
            <a:prstTxWarp prst="textNoShape">
              <a:avLst/>
            </a:prstTxWarp>
          </a:bodyPr>
          <a:lstStyle/>
          <a:p>
            <a:pPr defTabSz="685749"/>
            <a:endParaRPr lang="en-US" sz="1400">
              <a:solidFill>
                <a:prstClr val="black"/>
              </a:solidFill>
            </a:endParaRPr>
          </a:p>
        </p:txBody>
      </p:sp>
      <p:sp>
        <p:nvSpPr>
          <p:cNvPr id="18436" name="AutoShape 4" descr="Image result for vw tdi clean diesel"/>
          <p:cNvSpPr>
            <a:spLocks noChangeAspect="1" noChangeArrowheads="1"/>
          </p:cNvSpPr>
          <p:nvPr/>
        </p:nvSpPr>
        <p:spPr bwMode="auto">
          <a:xfrm>
            <a:off x="1259681" y="-108346"/>
            <a:ext cx="228600" cy="228601"/>
          </a:xfrm>
          <a:prstGeom prst="rect">
            <a:avLst/>
          </a:prstGeom>
          <a:noFill/>
        </p:spPr>
        <p:txBody>
          <a:bodyPr vert="horz" wrap="square" lIns="68576" tIns="34289" rIns="68576" bIns="34289" numCol="1" anchor="t" anchorCtr="0" compatLnSpc="1">
            <a:prstTxWarp prst="textNoShape">
              <a:avLst/>
            </a:prstTxWarp>
          </a:bodyPr>
          <a:lstStyle/>
          <a:p>
            <a:pPr defTabSz="685749"/>
            <a:endParaRPr lang="en-US" sz="1400">
              <a:solidFill>
                <a:prstClr val="black"/>
              </a:solidFill>
            </a:endParaRPr>
          </a:p>
        </p:txBody>
      </p:sp>
      <p:pic>
        <p:nvPicPr>
          <p:cNvPr id="8" name="Picture 19" descr="P:\Ed&amp;Outreach\Communications Project 2000\Logos\Final Logos\rgb\rgbrg.tif"/>
          <p:cNvPicPr>
            <a:picLocks noChangeAspect="1" noChangeArrowheads="1"/>
          </p:cNvPicPr>
          <p:nvPr/>
        </p:nvPicPr>
        <p:blipFill>
          <a:blip r:embed="rId3" cstate="print"/>
          <a:srcRect r="5882" b="35484"/>
          <a:stretch>
            <a:fillRect/>
          </a:stretch>
        </p:blipFill>
        <p:spPr bwMode="auto">
          <a:xfrm>
            <a:off x="342902" y="628650"/>
            <a:ext cx="667941" cy="1028700"/>
          </a:xfrm>
          <a:prstGeom prst="rect">
            <a:avLst/>
          </a:prstGeom>
          <a:noFill/>
          <a:ln w="9525">
            <a:noFill/>
            <a:miter lim="800000"/>
            <a:headEnd/>
            <a:tailEnd/>
          </a:ln>
        </p:spPr>
      </p:pic>
      <p:sp>
        <p:nvSpPr>
          <p:cNvPr id="5" name="TextBox 4"/>
          <p:cNvSpPr txBox="1"/>
          <p:nvPr/>
        </p:nvSpPr>
        <p:spPr>
          <a:xfrm>
            <a:off x="1259681" y="120254"/>
            <a:ext cx="7597839" cy="981036"/>
          </a:xfrm>
          <a:prstGeom prst="rect">
            <a:avLst/>
          </a:prstGeom>
          <a:noFill/>
        </p:spPr>
        <p:txBody>
          <a:bodyPr wrap="square" lIns="68576" tIns="34289" rIns="68576" bIns="34289" rtlCol="0">
            <a:spAutoFit/>
          </a:bodyPr>
          <a:lstStyle/>
          <a:p>
            <a:pPr defTabSz="685749"/>
            <a:r>
              <a:rPr lang="en-US" sz="2600" b="1" dirty="0">
                <a:solidFill>
                  <a:prstClr val="black"/>
                </a:solidFill>
              </a:rPr>
              <a:t>Diesel Emissions Mitigation Grant Program</a:t>
            </a:r>
            <a:endParaRPr lang="en-US" sz="2000" dirty="0">
              <a:solidFill>
                <a:prstClr val="black"/>
              </a:solidFill>
            </a:endParaRPr>
          </a:p>
          <a:p>
            <a:pPr defTabSz="685749"/>
            <a:r>
              <a:rPr lang="en-US" dirty="0">
                <a:solidFill>
                  <a:prstClr val="black"/>
                </a:solidFill>
              </a:rPr>
              <a:t>Application Review Process</a:t>
            </a:r>
          </a:p>
          <a:p>
            <a:pPr defTabSz="685749"/>
            <a:endParaRPr lang="en-US" sz="1500" dirty="0">
              <a:solidFill>
                <a:prstClr val="black"/>
              </a:solidFill>
            </a:endParaRPr>
          </a:p>
        </p:txBody>
      </p:sp>
      <p:sp>
        <p:nvSpPr>
          <p:cNvPr id="2" name="Slide Number Placeholder 1"/>
          <p:cNvSpPr>
            <a:spLocks noGrp="1"/>
          </p:cNvSpPr>
          <p:nvPr>
            <p:ph type="sldNum" sz="quarter" idx="12"/>
          </p:nvPr>
        </p:nvSpPr>
        <p:spPr>
          <a:xfrm>
            <a:off x="6760760" y="4556648"/>
            <a:ext cx="2057400" cy="400050"/>
          </a:xfrm>
        </p:spPr>
        <p:txBody>
          <a:bodyPr/>
          <a:lstStyle/>
          <a:p>
            <a:fld id="{70D1DF7D-9B95-41D2-A638-51CA9B808495}" type="slidenum">
              <a:rPr lang="en-US" sz="1500">
                <a:solidFill>
                  <a:prstClr val="white"/>
                </a:solidFill>
              </a:rPr>
              <a:pPr/>
              <a:t>38</a:t>
            </a:fld>
            <a:endParaRPr lang="en-US" sz="1500" dirty="0">
              <a:solidFill>
                <a:prstClr val="white"/>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537240655"/>
              </p:ext>
            </p:extLst>
          </p:nvPr>
        </p:nvGraphicFramePr>
        <p:xfrm>
          <a:off x="1314987" y="958646"/>
          <a:ext cx="7410916" cy="3454401"/>
        </p:xfrm>
        <a:graphic>
          <a:graphicData uri="http://schemas.openxmlformats.org/drawingml/2006/table">
            <a:tbl>
              <a:tblPr firstRow="1" bandRow="1">
                <a:tableStyleId>{F5AB1C69-6EDB-4FF4-983F-18BD219EF322}</a:tableStyleId>
              </a:tblPr>
              <a:tblGrid>
                <a:gridCol w="7410916">
                  <a:extLst>
                    <a:ext uri="{9D8B030D-6E8A-4147-A177-3AD203B41FA5}">
                      <a16:colId xmlns="" xmlns:a16="http://schemas.microsoft.com/office/drawing/2014/main" val="445442197"/>
                    </a:ext>
                  </a:extLst>
                </a:gridCol>
              </a:tblGrid>
              <a:tr h="617220">
                <a:tc>
                  <a:txBody>
                    <a:bodyPr/>
                    <a:lstStyle/>
                    <a:p>
                      <a:r>
                        <a:rPr lang="en-US" sz="1800" b="1" dirty="0" smtClean="0">
                          <a:solidFill>
                            <a:schemeClr val="tx1"/>
                          </a:solidFill>
                        </a:rPr>
                        <a:t>Among proposed projects that are eligible for funding, DEQ will give preference to projects that:</a:t>
                      </a:r>
                      <a:endParaRPr lang="en-US" sz="1800" b="1"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614831920"/>
                  </a:ext>
                </a:extLst>
              </a:tr>
              <a:tr h="796023">
                <a:tc>
                  <a:txBody>
                    <a:bodyPr/>
                    <a:lstStyle/>
                    <a:p>
                      <a:r>
                        <a:rPr lang="en-US" sz="1800" b="0" dirty="0" smtClean="0"/>
                        <a:t>Support compliance w/ HB</a:t>
                      </a:r>
                      <a:r>
                        <a:rPr lang="en-US" sz="1800" b="0" baseline="0" dirty="0" smtClean="0"/>
                        <a:t> 2007 </a:t>
                      </a:r>
                      <a:r>
                        <a:rPr lang="en-US" sz="1800" b="0" dirty="0" smtClean="0"/>
                        <a:t>or</a:t>
                      </a:r>
                      <a:r>
                        <a:rPr lang="en-US" sz="1800" b="0" baseline="0" dirty="0" smtClean="0"/>
                        <a:t> </a:t>
                      </a:r>
                      <a:r>
                        <a:rPr lang="en-US" sz="1800" b="0" dirty="0" smtClean="0"/>
                        <a:t>contract specifications related to emissions standards for diesel engines</a:t>
                      </a:r>
                      <a:endParaRPr lang="en-US" sz="1800" b="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12155001"/>
                  </a:ext>
                </a:extLst>
              </a:tr>
              <a:tr h="806718">
                <a:tc>
                  <a:txBody>
                    <a:bodyPr/>
                    <a:lstStyle/>
                    <a:p>
                      <a:r>
                        <a:rPr lang="en-US" sz="1800" b="0" dirty="0" smtClean="0"/>
                        <a:t>The applicant</a:t>
                      </a:r>
                      <a:r>
                        <a:rPr lang="en-US" sz="1800" b="0" baseline="0" dirty="0" smtClean="0"/>
                        <a:t> is a</a:t>
                      </a:r>
                      <a:r>
                        <a:rPr lang="en-US" sz="1800" b="0" dirty="0" smtClean="0"/>
                        <a:t> Disadvantaged, Minority, Women, or Emerging Small Business (DMWESB) or Service Disabled Veteran</a:t>
                      </a:r>
                      <a:r>
                        <a:rPr lang="en-US" sz="1800" b="0" baseline="0" dirty="0" smtClean="0"/>
                        <a:t> </a:t>
                      </a:r>
                      <a:r>
                        <a:rPr lang="en-US" sz="1800" b="0" dirty="0" smtClean="0"/>
                        <a:t>Business (SDVB)</a:t>
                      </a:r>
                      <a:endParaRPr lang="en-US" sz="1800" b="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4279336759"/>
                  </a:ext>
                </a:extLst>
              </a:tr>
              <a:tr h="617220">
                <a:tc>
                  <a:txBody>
                    <a:bodyPr/>
                    <a:lstStyle/>
                    <a:p>
                      <a:r>
                        <a:rPr lang="en-US" sz="1800" b="0" dirty="0" smtClean="0"/>
                        <a:t>Involve the replacement, repower or retrofit of equipment w/at least three years of remaining useful life</a:t>
                      </a:r>
                      <a:endParaRPr lang="en-US" sz="1800" b="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798813592"/>
                  </a:ext>
                </a:extLst>
              </a:tr>
              <a:tr h="617220">
                <a:tc>
                  <a:txBody>
                    <a:bodyPr/>
                    <a:lstStyle/>
                    <a:p>
                      <a:r>
                        <a:rPr lang="en-US" sz="1800" b="0" dirty="0" smtClean="0"/>
                        <a:t>Support the utilization of fuels that generate credits under the clean fuels program</a:t>
                      </a:r>
                      <a:endParaRPr lang="en-US" sz="1800" b="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12281088"/>
                  </a:ext>
                </a:extLst>
              </a:tr>
            </a:tbl>
          </a:graphicData>
        </a:graphic>
      </p:graphicFrame>
    </p:spTree>
    <p:extLst>
      <p:ext uri="{BB962C8B-B14F-4D97-AF65-F5344CB8AC3E}">
        <p14:creationId xmlns:p14="http://schemas.microsoft.com/office/powerpoint/2010/main" val="3371575141"/>
      </p:ext>
    </p:extLst>
  </p:cSld>
  <p:clrMapOvr>
    <a:masterClrMapping/>
  </p:clrMapOvr>
  <mc:AlternateContent xmlns:mc="http://schemas.openxmlformats.org/markup-compatibility/2006" xmlns:p14="http://schemas.microsoft.com/office/powerpoint/2010/main">
    <mc:Choice Requires="p14">
      <p:transition spd="slow" p14:dur="2000" advTm="2927"/>
    </mc:Choice>
    <mc:Fallback xmlns="">
      <p:transition spd="slow" advTm="2927"/>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0" y="4556647"/>
            <a:ext cx="8475260" cy="400050"/>
          </a:xfrm>
          <a:prstGeom prst="rect">
            <a:avLst/>
          </a:prstGeom>
          <a:solidFill>
            <a:srgbClr val="3F8D6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defTabSz="685749"/>
            <a:r>
              <a:rPr lang="en-US" sz="800" dirty="0">
                <a:solidFill>
                  <a:prstClr val="white"/>
                </a:solidFill>
                <a:latin typeface="Arial" pitchFamily="34" charset="0"/>
                <a:cs typeface="Arial" pitchFamily="34" charset="0"/>
              </a:rPr>
              <a:t>Oregon Department of Environmental Quality</a:t>
            </a:r>
            <a:endParaRPr lang="en-US" sz="900" dirty="0">
              <a:solidFill>
                <a:prstClr val="white"/>
              </a:solidFill>
              <a:latin typeface="Arial" pitchFamily="34" charset="0"/>
              <a:cs typeface="Arial" pitchFamily="34" charset="0"/>
            </a:endParaRPr>
          </a:p>
        </p:txBody>
      </p:sp>
      <p:sp>
        <p:nvSpPr>
          <p:cNvPr id="18434" name="AutoShape 2" descr="Image result for vw tdi clean diesel"/>
          <p:cNvSpPr>
            <a:spLocks noChangeAspect="1" noChangeArrowheads="1"/>
          </p:cNvSpPr>
          <p:nvPr/>
        </p:nvSpPr>
        <p:spPr bwMode="auto">
          <a:xfrm>
            <a:off x="1259681" y="-108346"/>
            <a:ext cx="228600" cy="228601"/>
          </a:xfrm>
          <a:prstGeom prst="rect">
            <a:avLst/>
          </a:prstGeom>
          <a:noFill/>
        </p:spPr>
        <p:txBody>
          <a:bodyPr vert="horz" wrap="square" lIns="68576" tIns="34289" rIns="68576" bIns="34289" numCol="1" anchor="t" anchorCtr="0" compatLnSpc="1">
            <a:prstTxWarp prst="textNoShape">
              <a:avLst/>
            </a:prstTxWarp>
          </a:bodyPr>
          <a:lstStyle/>
          <a:p>
            <a:pPr defTabSz="685749"/>
            <a:endParaRPr lang="en-US" sz="1400">
              <a:solidFill>
                <a:prstClr val="black"/>
              </a:solidFill>
            </a:endParaRPr>
          </a:p>
        </p:txBody>
      </p:sp>
      <p:sp>
        <p:nvSpPr>
          <p:cNvPr id="18436" name="AutoShape 4" descr="Image result for vw tdi clean diesel"/>
          <p:cNvSpPr>
            <a:spLocks noChangeAspect="1" noChangeArrowheads="1"/>
          </p:cNvSpPr>
          <p:nvPr/>
        </p:nvSpPr>
        <p:spPr bwMode="auto">
          <a:xfrm>
            <a:off x="1259681" y="-108346"/>
            <a:ext cx="228600" cy="228601"/>
          </a:xfrm>
          <a:prstGeom prst="rect">
            <a:avLst/>
          </a:prstGeom>
          <a:noFill/>
        </p:spPr>
        <p:txBody>
          <a:bodyPr vert="horz" wrap="square" lIns="68576" tIns="34289" rIns="68576" bIns="34289" numCol="1" anchor="t" anchorCtr="0" compatLnSpc="1">
            <a:prstTxWarp prst="textNoShape">
              <a:avLst/>
            </a:prstTxWarp>
          </a:bodyPr>
          <a:lstStyle/>
          <a:p>
            <a:pPr defTabSz="685749"/>
            <a:endParaRPr lang="en-US" sz="1400">
              <a:solidFill>
                <a:prstClr val="black"/>
              </a:solidFill>
            </a:endParaRPr>
          </a:p>
        </p:txBody>
      </p:sp>
      <p:pic>
        <p:nvPicPr>
          <p:cNvPr id="8" name="Picture 19" descr="P:\Ed&amp;Outreach\Communications Project 2000\Logos\Final Logos\rgb\rgbrg.tif"/>
          <p:cNvPicPr>
            <a:picLocks noChangeAspect="1" noChangeArrowheads="1"/>
          </p:cNvPicPr>
          <p:nvPr/>
        </p:nvPicPr>
        <p:blipFill>
          <a:blip r:embed="rId3" cstate="print"/>
          <a:srcRect r="5882" b="35484"/>
          <a:stretch>
            <a:fillRect/>
          </a:stretch>
        </p:blipFill>
        <p:spPr bwMode="auto">
          <a:xfrm>
            <a:off x="342902" y="628650"/>
            <a:ext cx="667941" cy="1028700"/>
          </a:xfrm>
          <a:prstGeom prst="rect">
            <a:avLst/>
          </a:prstGeom>
          <a:noFill/>
          <a:ln w="9525">
            <a:noFill/>
            <a:miter lim="800000"/>
            <a:headEnd/>
            <a:tailEnd/>
          </a:ln>
        </p:spPr>
      </p:pic>
      <p:sp>
        <p:nvSpPr>
          <p:cNvPr id="5" name="TextBox 4"/>
          <p:cNvSpPr txBox="1"/>
          <p:nvPr/>
        </p:nvSpPr>
        <p:spPr>
          <a:xfrm>
            <a:off x="1259681" y="120254"/>
            <a:ext cx="7597839" cy="981036"/>
          </a:xfrm>
          <a:prstGeom prst="rect">
            <a:avLst/>
          </a:prstGeom>
          <a:noFill/>
        </p:spPr>
        <p:txBody>
          <a:bodyPr wrap="square" lIns="68576" tIns="34289" rIns="68576" bIns="34289" rtlCol="0">
            <a:spAutoFit/>
          </a:bodyPr>
          <a:lstStyle/>
          <a:p>
            <a:pPr defTabSz="685749"/>
            <a:r>
              <a:rPr lang="en-US" sz="2600" b="1" dirty="0">
                <a:solidFill>
                  <a:prstClr val="black"/>
                </a:solidFill>
              </a:rPr>
              <a:t>Diesel Emissions Mitigation Grant Program</a:t>
            </a:r>
            <a:endParaRPr lang="en-US" sz="2000" dirty="0">
              <a:solidFill>
                <a:prstClr val="black"/>
              </a:solidFill>
            </a:endParaRPr>
          </a:p>
          <a:p>
            <a:pPr defTabSz="685749"/>
            <a:r>
              <a:rPr lang="en-US" dirty="0">
                <a:solidFill>
                  <a:prstClr val="black"/>
                </a:solidFill>
              </a:rPr>
              <a:t>Application Review Process</a:t>
            </a:r>
          </a:p>
          <a:p>
            <a:pPr defTabSz="685749"/>
            <a:endParaRPr lang="en-US" sz="1500" dirty="0">
              <a:solidFill>
                <a:prstClr val="black"/>
              </a:solidFill>
            </a:endParaRPr>
          </a:p>
        </p:txBody>
      </p:sp>
      <p:sp>
        <p:nvSpPr>
          <p:cNvPr id="2" name="Slide Number Placeholder 1"/>
          <p:cNvSpPr>
            <a:spLocks noGrp="1"/>
          </p:cNvSpPr>
          <p:nvPr>
            <p:ph type="sldNum" sz="quarter" idx="12"/>
          </p:nvPr>
        </p:nvSpPr>
        <p:spPr>
          <a:xfrm>
            <a:off x="6760760" y="4556648"/>
            <a:ext cx="2057400" cy="400050"/>
          </a:xfrm>
        </p:spPr>
        <p:txBody>
          <a:bodyPr/>
          <a:lstStyle/>
          <a:p>
            <a:fld id="{70D1DF7D-9B95-41D2-A638-51CA9B808495}" type="slidenum">
              <a:rPr lang="en-US" sz="1500">
                <a:solidFill>
                  <a:prstClr val="white"/>
                </a:solidFill>
              </a:rPr>
              <a:pPr/>
              <a:t>39</a:t>
            </a:fld>
            <a:endParaRPr lang="en-US" sz="1500" dirty="0">
              <a:solidFill>
                <a:prstClr val="white"/>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238412704"/>
              </p:ext>
            </p:extLst>
          </p:nvPr>
        </p:nvGraphicFramePr>
        <p:xfrm>
          <a:off x="1314987" y="958646"/>
          <a:ext cx="7503173" cy="3446739"/>
        </p:xfrm>
        <a:graphic>
          <a:graphicData uri="http://schemas.openxmlformats.org/drawingml/2006/table">
            <a:tbl>
              <a:tblPr firstRow="1" bandRow="1">
                <a:tableStyleId>{F5AB1C69-6EDB-4FF4-983F-18BD219EF322}</a:tableStyleId>
              </a:tblPr>
              <a:tblGrid>
                <a:gridCol w="7503173">
                  <a:extLst>
                    <a:ext uri="{9D8B030D-6E8A-4147-A177-3AD203B41FA5}">
                      <a16:colId xmlns="" xmlns:a16="http://schemas.microsoft.com/office/drawing/2014/main" val="445442197"/>
                    </a:ext>
                  </a:extLst>
                </a:gridCol>
              </a:tblGrid>
              <a:tr h="617220">
                <a:tc>
                  <a:txBody>
                    <a:bodyPr/>
                    <a:lstStyle/>
                    <a:p>
                      <a:r>
                        <a:rPr lang="en-US" sz="1800" b="1" dirty="0" smtClean="0">
                          <a:solidFill>
                            <a:schemeClr val="tx1"/>
                          </a:solidFill>
                        </a:rPr>
                        <a:t>Among proposed projects that are eligible for funding, DEQ will give preference to projects that:</a:t>
                      </a:r>
                      <a:endParaRPr lang="en-US" sz="1800" b="1"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614831920"/>
                  </a:ext>
                </a:extLst>
              </a:tr>
              <a:tr h="617220">
                <a:tc>
                  <a:txBody>
                    <a:bodyPr/>
                    <a:lstStyle/>
                    <a:p>
                      <a:r>
                        <a:rPr lang="en-US" sz="1800" b="0" dirty="0" smtClean="0"/>
                        <a:t>Benefit owner/operators of only one heavy-duty truck w/ fleet registered in </a:t>
                      </a:r>
                      <a:r>
                        <a:rPr lang="en-US" sz="1800" b="0" dirty="0" err="1" smtClean="0"/>
                        <a:t>Mult</a:t>
                      </a:r>
                      <a:r>
                        <a:rPr lang="en-US" sz="1800" b="0" dirty="0" smtClean="0"/>
                        <a:t>., Clack. or Wash.</a:t>
                      </a:r>
                      <a:r>
                        <a:rPr lang="en-US" sz="1800" b="0" baseline="0" dirty="0" smtClean="0"/>
                        <a:t> </a:t>
                      </a:r>
                      <a:r>
                        <a:rPr lang="en-US" sz="1800" b="0" dirty="0" smtClean="0"/>
                        <a:t>Co.</a:t>
                      </a:r>
                      <a:endParaRPr lang="en-US" sz="1800" b="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494002985"/>
                  </a:ext>
                </a:extLst>
              </a:tr>
              <a:tr h="425354">
                <a:tc>
                  <a:txBody>
                    <a:bodyPr/>
                    <a:lstStyle/>
                    <a:p>
                      <a:r>
                        <a:rPr lang="en-US" sz="1800" b="0" dirty="0" smtClean="0"/>
                        <a:t>Benefit small fleets</a:t>
                      </a:r>
                      <a:endParaRPr lang="en-US" sz="1800" b="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4173149122"/>
                  </a:ext>
                </a:extLst>
              </a:tr>
              <a:tr h="617220">
                <a:tc>
                  <a:txBody>
                    <a:bodyPr/>
                    <a:lstStyle/>
                    <a:p>
                      <a:r>
                        <a:rPr lang="en-US" sz="1800" b="0" dirty="0" smtClean="0"/>
                        <a:t>Involve the retrofit of concrete mixer trucks or trucks that are used for the transportation of aggregate</a:t>
                      </a:r>
                      <a:endParaRPr lang="en-US" sz="1800" b="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334373254"/>
                  </a:ext>
                </a:extLst>
              </a:tr>
              <a:tr h="425354">
                <a:tc>
                  <a:txBody>
                    <a:bodyPr/>
                    <a:lstStyle/>
                    <a:p>
                      <a:r>
                        <a:rPr lang="en-US" sz="1800" b="0" dirty="0" smtClean="0"/>
                        <a:t>Reduce diesel emissions in Oregon with the most cost effective projects</a:t>
                      </a:r>
                      <a:endParaRPr lang="en-US" sz="1800" b="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493590421"/>
                  </a:ext>
                </a:extLst>
              </a:tr>
              <a:tr h="744371">
                <a:tc>
                  <a:txBody>
                    <a:bodyPr/>
                    <a:lstStyle/>
                    <a:p>
                      <a:r>
                        <a:rPr lang="en-US" sz="1800" b="0" dirty="0" smtClean="0"/>
                        <a:t>Reduce diesel emissions in areas of the state with the highest diesel emissions, highest vulnerable populations, and the highest population density.</a:t>
                      </a:r>
                      <a:endParaRPr lang="en-US" sz="1800" b="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4095238743"/>
                  </a:ext>
                </a:extLst>
              </a:tr>
            </a:tbl>
          </a:graphicData>
        </a:graphic>
      </p:graphicFrame>
    </p:spTree>
    <p:extLst>
      <p:ext uri="{BB962C8B-B14F-4D97-AF65-F5344CB8AC3E}">
        <p14:creationId xmlns:p14="http://schemas.microsoft.com/office/powerpoint/2010/main" val="1195972532"/>
      </p:ext>
    </p:extLst>
  </p:cSld>
  <p:clrMapOvr>
    <a:masterClrMapping/>
  </p:clrMapOvr>
  <mc:AlternateContent xmlns:mc="http://schemas.openxmlformats.org/markup-compatibility/2006" xmlns:p14="http://schemas.microsoft.com/office/powerpoint/2010/main">
    <mc:Choice Requires="p14">
      <p:transition spd="slow" p14:dur="2000" advTm="2927"/>
    </mc:Choice>
    <mc:Fallback xmlns="">
      <p:transition spd="slow" advTm="2927"/>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57351" y="1485900"/>
            <a:ext cx="6968040" cy="3200400"/>
          </a:xfrm>
        </p:spPr>
        <p:txBody>
          <a:bodyPr>
            <a:normAutofit lnSpcReduction="10000"/>
          </a:bodyPr>
          <a:lstStyle/>
          <a:p>
            <a:pPr algn="l"/>
            <a:r>
              <a:rPr lang="en-US" sz="2700" dirty="0">
                <a:solidFill>
                  <a:srgbClr val="00907E"/>
                </a:solidFill>
              </a:rPr>
              <a:t>Clean Fuels Program Update</a:t>
            </a:r>
          </a:p>
          <a:p>
            <a:pPr algn="l"/>
            <a:endParaRPr lang="en-US" sz="2700" dirty="0">
              <a:solidFill>
                <a:schemeClr val="tx1"/>
              </a:solidFill>
            </a:endParaRPr>
          </a:p>
          <a:p>
            <a:pPr algn="l"/>
            <a:endParaRPr lang="en-US" sz="1800" dirty="0">
              <a:solidFill>
                <a:schemeClr val="tx1"/>
              </a:solidFill>
            </a:endParaRPr>
          </a:p>
          <a:p>
            <a:pPr algn="l"/>
            <a:r>
              <a:rPr lang="en-US" sz="2700" dirty="0">
                <a:solidFill>
                  <a:schemeClr val="tx1"/>
                </a:solidFill>
              </a:rPr>
              <a:t>Electric School Bus Funding in Oregon</a:t>
            </a:r>
          </a:p>
          <a:p>
            <a:pPr algn="l"/>
            <a:r>
              <a:rPr lang="en-US" sz="1700" dirty="0">
                <a:solidFill>
                  <a:schemeClr val="tx1"/>
                </a:solidFill>
              </a:rPr>
              <a:t>July 7, 2021</a:t>
            </a:r>
          </a:p>
          <a:p>
            <a:pPr algn="r"/>
            <a:endParaRPr lang="en-US" sz="1700" dirty="0">
              <a:solidFill>
                <a:schemeClr val="tx1"/>
              </a:solidFill>
            </a:endParaRPr>
          </a:p>
          <a:p>
            <a:pPr algn="l">
              <a:lnSpc>
                <a:spcPct val="110000"/>
              </a:lnSpc>
              <a:spcBef>
                <a:spcPts val="0"/>
              </a:spcBef>
            </a:pPr>
            <a:endParaRPr lang="en-US" sz="1700" b="1" dirty="0">
              <a:solidFill>
                <a:schemeClr val="tx1"/>
              </a:solidFill>
            </a:endParaRPr>
          </a:p>
          <a:p>
            <a:pPr algn="l">
              <a:lnSpc>
                <a:spcPct val="110000"/>
              </a:lnSpc>
              <a:spcBef>
                <a:spcPts val="0"/>
              </a:spcBef>
            </a:pPr>
            <a:endParaRPr lang="en-US" sz="1700" b="1" dirty="0">
              <a:solidFill>
                <a:schemeClr val="tx1"/>
              </a:solidFill>
            </a:endParaRPr>
          </a:p>
          <a:p>
            <a:pPr algn="l">
              <a:lnSpc>
                <a:spcPct val="110000"/>
              </a:lnSpc>
              <a:spcBef>
                <a:spcPts val="0"/>
              </a:spcBef>
            </a:pPr>
            <a:r>
              <a:rPr lang="en-US" sz="1700" b="1" dirty="0">
                <a:solidFill>
                  <a:schemeClr val="tx1"/>
                </a:solidFill>
              </a:rPr>
              <a:t>Cory-Ann Wind</a:t>
            </a:r>
            <a:r>
              <a:rPr lang="en-US" sz="1700" dirty="0">
                <a:solidFill>
                  <a:schemeClr val="tx1"/>
                </a:solidFill>
              </a:rPr>
              <a:t>, Clean Fuels Program Manager</a:t>
            </a:r>
          </a:p>
        </p:txBody>
      </p:sp>
      <p:sp>
        <p:nvSpPr>
          <p:cNvPr id="4" name="Rectangle 3"/>
          <p:cNvSpPr/>
          <p:nvPr/>
        </p:nvSpPr>
        <p:spPr>
          <a:xfrm>
            <a:off x="571500" y="4800600"/>
            <a:ext cx="748665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defTabSz="685732"/>
            <a:r>
              <a:rPr lang="en-US" sz="800" dirty="0">
                <a:solidFill>
                  <a:prstClr val="white"/>
                </a:solidFill>
                <a:latin typeface="Arial" pitchFamily="34" charset="0"/>
                <a:cs typeface="Arial" pitchFamily="34" charset="0"/>
              </a:rPr>
              <a:t>    Office of Greenhouse Gas Programs – Oregon Clean Fuels Program </a:t>
            </a:r>
            <a:endParaRPr lang="en-US" sz="900" dirty="0">
              <a:solidFill>
                <a:prstClr val="white"/>
              </a:solidFill>
              <a:latin typeface="Arial" pitchFamily="34" charset="0"/>
              <a:cs typeface="Arial"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912" y="1085850"/>
            <a:ext cx="1165860" cy="1844802"/>
          </a:xfrm>
          <a:prstGeom prst="rect">
            <a:avLst/>
          </a:prstGeom>
        </p:spPr>
      </p:pic>
    </p:spTree>
    <p:extLst>
      <p:ext uri="{BB962C8B-B14F-4D97-AF65-F5344CB8AC3E}">
        <p14:creationId xmlns:p14="http://schemas.microsoft.com/office/powerpoint/2010/main" val="27997053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0" y="4556647"/>
            <a:ext cx="8475260" cy="400050"/>
          </a:xfrm>
          <a:prstGeom prst="rect">
            <a:avLst/>
          </a:prstGeom>
          <a:solidFill>
            <a:srgbClr val="3F8D6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defTabSz="685749"/>
            <a:r>
              <a:rPr lang="en-US" sz="800" dirty="0">
                <a:solidFill>
                  <a:prstClr val="white"/>
                </a:solidFill>
                <a:latin typeface="Arial" pitchFamily="34" charset="0"/>
                <a:cs typeface="Arial" pitchFamily="34" charset="0"/>
              </a:rPr>
              <a:t>Oregon Department of Environmental Quality</a:t>
            </a:r>
            <a:endParaRPr lang="en-US" sz="900" dirty="0">
              <a:solidFill>
                <a:prstClr val="white"/>
              </a:solidFill>
              <a:latin typeface="Arial" pitchFamily="34" charset="0"/>
              <a:cs typeface="Arial" pitchFamily="34" charset="0"/>
            </a:endParaRPr>
          </a:p>
        </p:txBody>
      </p:sp>
      <p:sp>
        <p:nvSpPr>
          <p:cNvPr id="18434" name="AutoShape 2" descr="Image result for vw tdi clean diesel"/>
          <p:cNvSpPr>
            <a:spLocks noChangeAspect="1" noChangeArrowheads="1"/>
          </p:cNvSpPr>
          <p:nvPr/>
        </p:nvSpPr>
        <p:spPr bwMode="auto">
          <a:xfrm>
            <a:off x="1259681" y="-108346"/>
            <a:ext cx="228600" cy="228601"/>
          </a:xfrm>
          <a:prstGeom prst="rect">
            <a:avLst/>
          </a:prstGeom>
          <a:noFill/>
        </p:spPr>
        <p:txBody>
          <a:bodyPr vert="horz" wrap="square" lIns="68576" tIns="34289" rIns="68576" bIns="34289" numCol="1" anchor="t" anchorCtr="0" compatLnSpc="1">
            <a:prstTxWarp prst="textNoShape">
              <a:avLst/>
            </a:prstTxWarp>
          </a:bodyPr>
          <a:lstStyle/>
          <a:p>
            <a:pPr defTabSz="685749"/>
            <a:endParaRPr lang="en-US" sz="1400">
              <a:solidFill>
                <a:prstClr val="black"/>
              </a:solidFill>
            </a:endParaRPr>
          </a:p>
        </p:txBody>
      </p:sp>
      <p:sp>
        <p:nvSpPr>
          <p:cNvPr id="18436" name="AutoShape 4" descr="Image result for vw tdi clean diesel"/>
          <p:cNvSpPr>
            <a:spLocks noChangeAspect="1" noChangeArrowheads="1"/>
          </p:cNvSpPr>
          <p:nvPr/>
        </p:nvSpPr>
        <p:spPr bwMode="auto">
          <a:xfrm>
            <a:off x="1259681" y="-108346"/>
            <a:ext cx="228600" cy="228601"/>
          </a:xfrm>
          <a:prstGeom prst="rect">
            <a:avLst/>
          </a:prstGeom>
          <a:noFill/>
        </p:spPr>
        <p:txBody>
          <a:bodyPr vert="horz" wrap="square" lIns="68576" tIns="34289" rIns="68576" bIns="34289" numCol="1" anchor="t" anchorCtr="0" compatLnSpc="1">
            <a:prstTxWarp prst="textNoShape">
              <a:avLst/>
            </a:prstTxWarp>
          </a:bodyPr>
          <a:lstStyle/>
          <a:p>
            <a:pPr defTabSz="685749"/>
            <a:endParaRPr lang="en-US" sz="1400">
              <a:solidFill>
                <a:prstClr val="black"/>
              </a:solidFill>
            </a:endParaRPr>
          </a:p>
        </p:txBody>
      </p:sp>
      <p:pic>
        <p:nvPicPr>
          <p:cNvPr id="8" name="Picture 19" descr="P:\Ed&amp;Outreach\Communications Project 2000\Logos\Final Logos\rgb\rgbrg.tif"/>
          <p:cNvPicPr>
            <a:picLocks noChangeAspect="1" noChangeArrowheads="1"/>
          </p:cNvPicPr>
          <p:nvPr/>
        </p:nvPicPr>
        <p:blipFill>
          <a:blip r:embed="rId3" cstate="print"/>
          <a:srcRect r="5882" b="35484"/>
          <a:stretch>
            <a:fillRect/>
          </a:stretch>
        </p:blipFill>
        <p:spPr bwMode="auto">
          <a:xfrm>
            <a:off x="342902" y="628650"/>
            <a:ext cx="667941" cy="1028700"/>
          </a:xfrm>
          <a:prstGeom prst="rect">
            <a:avLst/>
          </a:prstGeom>
          <a:noFill/>
          <a:ln w="9525">
            <a:noFill/>
            <a:miter lim="800000"/>
            <a:headEnd/>
            <a:tailEnd/>
          </a:ln>
        </p:spPr>
      </p:pic>
      <p:sp>
        <p:nvSpPr>
          <p:cNvPr id="5" name="TextBox 4"/>
          <p:cNvSpPr txBox="1"/>
          <p:nvPr/>
        </p:nvSpPr>
        <p:spPr>
          <a:xfrm>
            <a:off x="1259681" y="120254"/>
            <a:ext cx="7558478" cy="1731243"/>
          </a:xfrm>
          <a:prstGeom prst="rect">
            <a:avLst/>
          </a:prstGeom>
          <a:noFill/>
        </p:spPr>
        <p:txBody>
          <a:bodyPr wrap="square" lIns="68576" tIns="34289" rIns="68576" bIns="34289" rtlCol="0">
            <a:spAutoFit/>
          </a:bodyPr>
          <a:lstStyle/>
          <a:p>
            <a:pPr defTabSz="685749"/>
            <a:r>
              <a:rPr lang="en-US" sz="2600" b="1" dirty="0">
                <a:solidFill>
                  <a:prstClr val="black"/>
                </a:solidFill>
              </a:rPr>
              <a:t>Diesel Emissions Mitigation Grant Program</a:t>
            </a:r>
            <a:endParaRPr lang="en-US" sz="2000" dirty="0">
              <a:solidFill>
                <a:prstClr val="black"/>
              </a:solidFill>
            </a:endParaRPr>
          </a:p>
          <a:p>
            <a:pPr defTabSz="685749"/>
            <a:r>
              <a:rPr lang="en-US" dirty="0">
                <a:solidFill>
                  <a:prstClr val="black"/>
                </a:solidFill>
              </a:rPr>
              <a:t>Schedule</a:t>
            </a:r>
          </a:p>
          <a:p>
            <a:pPr defTabSz="685749"/>
            <a:endParaRPr lang="en-US" sz="1500" dirty="0">
              <a:solidFill>
                <a:prstClr val="black"/>
              </a:solidFill>
            </a:endParaRPr>
          </a:p>
          <a:p>
            <a:pPr defTabSz="685749"/>
            <a:r>
              <a:rPr lang="en-US" sz="1700" dirty="0">
                <a:solidFill>
                  <a:prstClr val="black"/>
                </a:solidFill>
              </a:rPr>
              <a:t>Estimated dates of grant application and deadlines, subject to change based on the timing and availability of funds and the schedule of implementation tasks.</a:t>
            </a:r>
            <a:endParaRPr lang="en-US" sz="1500" dirty="0">
              <a:solidFill>
                <a:prstClr val="black"/>
              </a:solidFill>
            </a:endParaRPr>
          </a:p>
          <a:p>
            <a:pPr defTabSz="685749"/>
            <a:endParaRPr lang="en-US" sz="1500" dirty="0">
              <a:solidFill>
                <a:prstClr val="black"/>
              </a:solidFill>
            </a:endParaRPr>
          </a:p>
        </p:txBody>
      </p:sp>
      <p:sp>
        <p:nvSpPr>
          <p:cNvPr id="2" name="Slide Number Placeholder 1"/>
          <p:cNvSpPr>
            <a:spLocks noGrp="1"/>
          </p:cNvSpPr>
          <p:nvPr>
            <p:ph type="sldNum" sz="quarter" idx="12"/>
          </p:nvPr>
        </p:nvSpPr>
        <p:spPr>
          <a:xfrm>
            <a:off x="6760760" y="4556648"/>
            <a:ext cx="2057400" cy="400050"/>
          </a:xfrm>
        </p:spPr>
        <p:txBody>
          <a:bodyPr/>
          <a:lstStyle/>
          <a:p>
            <a:fld id="{70D1DF7D-9B95-41D2-A638-51CA9B808495}" type="slidenum">
              <a:rPr lang="en-US" sz="1500">
                <a:solidFill>
                  <a:prstClr val="white"/>
                </a:solidFill>
              </a:rPr>
              <a:pPr/>
              <a:t>40</a:t>
            </a:fld>
            <a:endParaRPr lang="en-US" sz="1500" dirty="0">
              <a:solidFill>
                <a:prstClr val="white"/>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503614096"/>
              </p:ext>
            </p:extLst>
          </p:nvPr>
        </p:nvGraphicFramePr>
        <p:xfrm>
          <a:off x="1259679" y="1831341"/>
          <a:ext cx="7287974" cy="1897084"/>
        </p:xfrm>
        <a:graphic>
          <a:graphicData uri="http://schemas.openxmlformats.org/drawingml/2006/table">
            <a:tbl>
              <a:tblPr bandRow="1">
                <a:tableStyleId>{F5AB1C69-6EDB-4FF4-983F-18BD219EF322}</a:tableStyleId>
              </a:tblPr>
              <a:tblGrid>
                <a:gridCol w="5121244">
                  <a:extLst>
                    <a:ext uri="{9D8B030D-6E8A-4147-A177-3AD203B41FA5}">
                      <a16:colId xmlns="" xmlns:a16="http://schemas.microsoft.com/office/drawing/2014/main" val="1052123309"/>
                    </a:ext>
                  </a:extLst>
                </a:gridCol>
                <a:gridCol w="2166730">
                  <a:extLst>
                    <a:ext uri="{9D8B030D-6E8A-4147-A177-3AD203B41FA5}">
                      <a16:colId xmlns="" xmlns:a16="http://schemas.microsoft.com/office/drawing/2014/main" val="3715500203"/>
                    </a:ext>
                  </a:extLst>
                </a:gridCol>
              </a:tblGrid>
              <a:tr h="474271">
                <a:tc>
                  <a:txBody>
                    <a:bodyPr/>
                    <a:lstStyle/>
                    <a:p>
                      <a:pPr algn="l" fontAlgn="t"/>
                      <a:r>
                        <a:rPr lang="en-US" sz="1800" dirty="0">
                          <a:effectLst/>
                        </a:rPr>
                        <a:t>Grant program opens for </a:t>
                      </a:r>
                      <a:r>
                        <a:rPr lang="en-US" sz="1800" dirty="0" smtClean="0">
                          <a:effectLst/>
                        </a:rPr>
                        <a:t>applications</a:t>
                      </a:r>
                      <a:endParaRPr lang="en-US" sz="1800" dirty="0">
                        <a:effectLst/>
                      </a:endParaRPr>
                    </a:p>
                  </a:txBody>
                  <a:tcPr marL="38100" marR="38100" marT="38100" marB="38100"/>
                </a:tc>
                <a:tc>
                  <a:txBody>
                    <a:bodyPr/>
                    <a:lstStyle/>
                    <a:p>
                      <a:pPr algn="l" fontAlgn="t"/>
                      <a:r>
                        <a:rPr lang="en-US" sz="1800" dirty="0">
                          <a:effectLst/>
                        </a:rPr>
                        <a:t>6/30/2021</a:t>
                      </a:r>
                    </a:p>
                  </a:txBody>
                  <a:tcPr marL="38100" marR="38100" marT="38100" marB="38100"/>
                </a:tc>
                <a:extLst>
                  <a:ext uri="{0D108BD9-81ED-4DB2-BD59-A6C34878D82A}">
                    <a16:rowId xmlns="" xmlns:a16="http://schemas.microsoft.com/office/drawing/2014/main" val="2792488425"/>
                  </a:ext>
                </a:extLst>
              </a:tr>
              <a:tr h="474271">
                <a:tc>
                  <a:txBody>
                    <a:bodyPr/>
                    <a:lstStyle/>
                    <a:p>
                      <a:pPr algn="l" fontAlgn="t"/>
                      <a:r>
                        <a:rPr lang="en-US" sz="1800">
                          <a:effectLst/>
                        </a:rPr>
                        <a:t>Grant program closes for applications</a:t>
                      </a:r>
                    </a:p>
                  </a:txBody>
                  <a:tcPr marL="38100" marR="38100" marT="38100" marB="38100"/>
                </a:tc>
                <a:tc>
                  <a:txBody>
                    <a:bodyPr/>
                    <a:lstStyle/>
                    <a:p>
                      <a:pPr algn="l" fontAlgn="t"/>
                      <a:r>
                        <a:rPr lang="en-US" sz="1800" dirty="0" smtClean="0">
                          <a:effectLst/>
                        </a:rPr>
                        <a:t>8/31/2021</a:t>
                      </a:r>
                      <a:endParaRPr lang="en-US" sz="1800" dirty="0">
                        <a:effectLst/>
                      </a:endParaRPr>
                    </a:p>
                  </a:txBody>
                  <a:tcPr marL="38100" marR="38100" marT="38100" marB="38100"/>
                </a:tc>
                <a:extLst>
                  <a:ext uri="{0D108BD9-81ED-4DB2-BD59-A6C34878D82A}">
                    <a16:rowId xmlns="" xmlns:a16="http://schemas.microsoft.com/office/drawing/2014/main" val="208387946"/>
                  </a:ext>
                </a:extLst>
              </a:tr>
              <a:tr h="474271">
                <a:tc>
                  <a:txBody>
                    <a:bodyPr/>
                    <a:lstStyle/>
                    <a:p>
                      <a:pPr algn="l" fontAlgn="t"/>
                      <a:r>
                        <a:rPr lang="en-US" sz="1800" dirty="0">
                          <a:effectLst/>
                        </a:rPr>
                        <a:t>Grant awards announced</a:t>
                      </a:r>
                    </a:p>
                  </a:txBody>
                  <a:tcPr marL="38100" marR="38100" marT="38100" marB="38100"/>
                </a:tc>
                <a:tc>
                  <a:txBody>
                    <a:bodyPr/>
                    <a:lstStyle/>
                    <a:p>
                      <a:pPr algn="l" fontAlgn="t"/>
                      <a:r>
                        <a:rPr lang="en-US" sz="1800" dirty="0" smtClean="0">
                          <a:effectLst/>
                        </a:rPr>
                        <a:t>11/1/2021</a:t>
                      </a:r>
                      <a:endParaRPr lang="en-US" sz="1800" dirty="0">
                        <a:effectLst/>
                      </a:endParaRPr>
                    </a:p>
                  </a:txBody>
                  <a:tcPr marL="38100" marR="38100" marT="38100" marB="38100"/>
                </a:tc>
                <a:extLst>
                  <a:ext uri="{0D108BD9-81ED-4DB2-BD59-A6C34878D82A}">
                    <a16:rowId xmlns="" xmlns:a16="http://schemas.microsoft.com/office/drawing/2014/main" val="2296064605"/>
                  </a:ext>
                </a:extLst>
              </a:tr>
              <a:tr h="474271">
                <a:tc>
                  <a:txBody>
                    <a:bodyPr/>
                    <a:lstStyle/>
                    <a:p>
                      <a:pPr algn="l" fontAlgn="t"/>
                      <a:r>
                        <a:rPr lang="en-US" sz="1800" dirty="0">
                          <a:solidFill>
                            <a:srgbClr val="000000"/>
                          </a:solidFill>
                          <a:effectLst/>
                        </a:rPr>
                        <a:t>Funding for projects becomes available</a:t>
                      </a:r>
                    </a:p>
                  </a:txBody>
                  <a:tcPr marL="38100" marR="38100" marT="38100" marB="38100"/>
                </a:tc>
                <a:tc>
                  <a:txBody>
                    <a:bodyPr/>
                    <a:lstStyle/>
                    <a:p>
                      <a:pPr algn="l" fontAlgn="t"/>
                      <a:r>
                        <a:rPr lang="en-US" sz="1800" dirty="0" smtClean="0">
                          <a:solidFill>
                            <a:srgbClr val="000000"/>
                          </a:solidFill>
                          <a:effectLst/>
                        </a:rPr>
                        <a:t>1/15/2022</a:t>
                      </a:r>
                      <a:endParaRPr lang="en-US" sz="1800" dirty="0">
                        <a:solidFill>
                          <a:srgbClr val="000000"/>
                        </a:solidFill>
                        <a:effectLst/>
                      </a:endParaRPr>
                    </a:p>
                  </a:txBody>
                  <a:tcPr marL="38100" marR="38100" marT="38100" marB="38100"/>
                </a:tc>
                <a:extLst>
                  <a:ext uri="{0D108BD9-81ED-4DB2-BD59-A6C34878D82A}">
                    <a16:rowId xmlns="" xmlns:a16="http://schemas.microsoft.com/office/drawing/2014/main" val="2342046217"/>
                  </a:ext>
                </a:extLst>
              </a:tr>
            </a:tbl>
          </a:graphicData>
        </a:graphic>
      </p:graphicFrame>
      <p:sp>
        <p:nvSpPr>
          <p:cNvPr id="3" name="Rectangle 2"/>
          <p:cNvSpPr/>
          <p:nvPr/>
        </p:nvSpPr>
        <p:spPr>
          <a:xfrm>
            <a:off x="1259680" y="3853994"/>
            <a:ext cx="7558479" cy="865620"/>
          </a:xfrm>
          <a:prstGeom prst="rect">
            <a:avLst/>
          </a:prstGeom>
        </p:spPr>
        <p:txBody>
          <a:bodyPr wrap="square" lIns="68576" tIns="34289" rIns="68576" bIns="34289">
            <a:spAutoFit/>
          </a:bodyPr>
          <a:lstStyle/>
          <a:p>
            <a:pPr defTabSz="685749"/>
            <a:r>
              <a:rPr lang="en-US" sz="1700" dirty="0">
                <a:solidFill>
                  <a:prstClr val="black"/>
                </a:solidFill>
              </a:rPr>
              <a:t>DEQ has published a comprehensive user guide to support applicants. Staff will provide technical assistance throughout the grant process to help everyone participate.</a:t>
            </a:r>
          </a:p>
        </p:txBody>
      </p:sp>
    </p:spTree>
    <p:extLst>
      <p:ext uri="{BB962C8B-B14F-4D97-AF65-F5344CB8AC3E}">
        <p14:creationId xmlns:p14="http://schemas.microsoft.com/office/powerpoint/2010/main" val="2085839855"/>
      </p:ext>
    </p:extLst>
  </p:cSld>
  <p:clrMapOvr>
    <a:masterClrMapping/>
  </p:clrMapOvr>
  <mc:AlternateContent xmlns:mc="http://schemas.openxmlformats.org/markup-compatibility/2006" xmlns:p14="http://schemas.microsoft.com/office/powerpoint/2010/main">
    <mc:Choice Requires="p14">
      <p:transition spd="slow" p14:dur="2000" advTm="2927"/>
    </mc:Choice>
    <mc:Fallback xmlns="">
      <p:transition spd="slow" advTm="2927"/>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0" y="4556647"/>
            <a:ext cx="8475260" cy="400050"/>
          </a:xfrm>
          <a:prstGeom prst="rect">
            <a:avLst/>
          </a:prstGeom>
          <a:solidFill>
            <a:srgbClr val="3F8D6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defTabSz="685749"/>
            <a:r>
              <a:rPr lang="en-US" sz="800" dirty="0">
                <a:solidFill>
                  <a:prstClr val="white"/>
                </a:solidFill>
                <a:latin typeface="Arial" pitchFamily="34" charset="0"/>
                <a:cs typeface="Arial" pitchFamily="34" charset="0"/>
              </a:rPr>
              <a:t>Oregon Department of Environmental Quality</a:t>
            </a:r>
            <a:endParaRPr lang="en-US" sz="900" dirty="0">
              <a:solidFill>
                <a:prstClr val="white"/>
              </a:solidFill>
              <a:latin typeface="Arial" pitchFamily="34" charset="0"/>
              <a:cs typeface="Arial" pitchFamily="34" charset="0"/>
            </a:endParaRPr>
          </a:p>
        </p:txBody>
      </p:sp>
      <p:sp>
        <p:nvSpPr>
          <p:cNvPr id="18434" name="AutoShape 2" descr="Image result for vw tdi clean diesel"/>
          <p:cNvSpPr>
            <a:spLocks noChangeAspect="1" noChangeArrowheads="1"/>
          </p:cNvSpPr>
          <p:nvPr/>
        </p:nvSpPr>
        <p:spPr bwMode="auto">
          <a:xfrm>
            <a:off x="1259681" y="-108346"/>
            <a:ext cx="228600" cy="228601"/>
          </a:xfrm>
          <a:prstGeom prst="rect">
            <a:avLst/>
          </a:prstGeom>
          <a:noFill/>
        </p:spPr>
        <p:txBody>
          <a:bodyPr vert="horz" wrap="square" lIns="68576" tIns="34289" rIns="68576" bIns="34289" numCol="1" anchor="t" anchorCtr="0" compatLnSpc="1">
            <a:prstTxWarp prst="textNoShape">
              <a:avLst/>
            </a:prstTxWarp>
          </a:bodyPr>
          <a:lstStyle/>
          <a:p>
            <a:pPr defTabSz="685749"/>
            <a:endParaRPr lang="en-US" sz="1400">
              <a:solidFill>
                <a:prstClr val="black"/>
              </a:solidFill>
            </a:endParaRPr>
          </a:p>
        </p:txBody>
      </p:sp>
      <p:sp>
        <p:nvSpPr>
          <p:cNvPr id="18436" name="AutoShape 4" descr="Image result for vw tdi clean diesel"/>
          <p:cNvSpPr>
            <a:spLocks noChangeAspect="1" noChangeArrowheads="1"/>
          </p:cNvSpPr>
          <p:nvPr/>
        </p:nvSpPr>
        <p:spPr bwMode="auto">
          <a:xfrm>
            <a:off x="1259681" y="-108346"/>
            <a:ext cx="228600" cy="228601"/>
          </a:xfrm>
          <a:prstGeom prst="rect">
            <a:avLst/>
          </a:prstGeom>
          <a:noFill/>
        </p:spPr>
        <p:txBody>
          <a:bodyPr vert="horz" wrap="square" lIns="68576" tIns="34289" rIns="68576" bIns="34289" numCol="1" anchor="t" anchorCtr="0" compatLnSpc="1">
            <a:prstTxWarp prst="textNoShape">
              <a:avLst/>
            </a:prstTxWarp>
          </a:bodyPr>
          <a:lstStyle/>
          <a:p>
            <a:pPr defTabSz="685749"/>
            <a:endParaRPr lang="en-US" sz="1400">
              <a:solidFill>
                <a:prstClr val="black"/>
              </a:solidFill>
            </a:endParaRPr>
          </a:p>
        </p:txBody>
      </p:sp>
      <p:pic>
        <p:nvPicPr>
          <p:cNvPr id="8" name="Picture 19" descr="P:\Ed&amp;Outreach\Communications Project 2000\Logos\Final Logos\rgb\rgbrg.tif"/>
          <p:cNvPicPr>
            <a:picLocks noChangeAspect="1" noChangeArrowheads="1"/>
          </p:cNvPicPr>
          <p:nvPr/>
        </p:nvPicPr>
        <p:blipFill>
          <a:blip r:embed="rId3" cstate="print"/>
          <a:srcRect r="5882" b="35484"/>
          <a:stretch>
            <a:fillRect/>
          </a:stretch>
        </p:blipFill>
        <p:spPr bwMode="auto">
          <a:xfrm>
            <a:off x="342902" y="628650"/>
            <a:ext cx="667941" cy="1028700"/>
          </a:xfrm>
          <a:prstGeom prst="rect">
            <a:avLst/>
          </a:prstGeom>
          <a:noFill/>
          <a:ln w="9525">
            <a:noFill/>
            <a:miter lim="800000"/>
            <a:headEnd/>
            <a:tailEnd/>
          </a:ln>
        </p:spPr>
      </p:pic>
      <p:sp>
        <p:nvSpPr>
          <p:cNvPr id="5" name="TextBox 4"/>
          <p:cNvSpPr txBox="1"/>
          <p:nvPr/>
        </p:nvSpPr>
        <p:spPr>
          <a:xfrm>
            <a:off x="1259682" y="200412"/>
            <a:ext cx="7558478" cy="1200329"/>
          </a:xfrm>
          <a:prstGeom prst="rect">
            <a:avLst/>
          </a:prstGeom>
          <a:noFill/>
        </p:spPr>
        <p:txBody>
          <a:bodyPr wrap="square" lIns="68576" tIns="34289" rIns="68576" bIns="34289" rtlCol="0">
            <a:spAutoFit/>
          </a:bodyPr>
          <a:lstStyle/>
          <a:p>
            <a:pPr defTabSz="685749"/>
            <a:r>
              <a:rPr lang="en-US" sz="2600" b="1" dirty="0">
                <a:solidFill>
                  <a:prstClr val="black"/>
                </a:solidFill>
              </a:rPr>
              <a:t>Diesel Emissions Mitigation Grant Program</a:t>
            </a:r>
          </a:p>
          <a:p>
            <a:pPr defTabSz="685749"/>
            <a:r>
              <a:rPr lang="en-US" dirty="0">
                <a:solidFill>
                  <a:prstClr val="black"/>
                </a:solidFill>
              </a:rPr>
              <a:t>Funding Totals and Timeline for Implementation</a:t>
            </a:r>
          </a:p>
          <a:p>
            <a:pPr defTabSz="685749"/>
            <a:endParaRPr lang="en-US" sz="1500" dirty="0">
              <a:solidFill>
                <a:prstClr val="black"/>
              </a:solidFill>
            </a:endParaRPr>
          </a:p>
          <a:p>
            <a:pPr defTabSz="685749"/>
            <a:endParaRPr lang="en-US" sz="1500" b="1" dirty="0">
              <a:solidFill>
                <a:prstClr val="black"/>
              </a:solidFill>
            </a:endParaRPr>
          </a:p>
        </p:txBody>
      </p:sp>
      <p:sp>
        <p:nvSpPr>
          <p:cNvPr id="2" name="Slide Number Placeholder 1"/>
          <p:cNvSpPr>
            <a:spLocks noGrp="1"/>
          </p:cNvSpPr>
          <p:nvPr>
            <p:ph type="sldNum" sz="quarter" idx="12"/>
          </p:nvPr>
        </p:nvSpPr>
        <p:spPr>
          <a:xfrm>
            <a:off x="6760760" y="4556648"/>
            <a:ext cx="2057400" cy="400050"/>
          </a:xfrm>
        </p:spPr>
        <p:txBody>
          <a:bodyPr/>
          <a:lstStyle/>
          <a:p>
            <a:fld id="{70D1DF7D-9B95-41D2-A638-51CA9B808495}" type="slidenum">
              <a:rPr lang="en-US" sz="1500">
                <a:solidFill>
                  <a:prstClr val="white"/>
                </a:solidFill>
              </a:rPr>
              <a:pPr/>
              <a:t>41</a:t>
            </a:fld>
            <a:endParaRPr lang="en-US" sz="1500" dirty="0">
              <a:solidFill>
                <a:prstClr val="white"/>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047536422"/>
              </p:ext>
            </p:extLst>
          </p:nvPr>
        </p:nvGraphicFramePr>
        <p:xfrm>
          <a:off x="1259680" y="1133061"/>
          <a:ext cx="7029555" cy="3200402"/>
        </p:xfrm>
        <a:graphic>
          <a:graphicData uri="http://schemas.openxmlformats.org/drawingml/2006/table">
            <a:tbl>
              <a:tblPr firstRow="1" bandRow="1">
                <a:tableStyleId>{F5AB1C69-6EDB-4FF4-983F-18BD219EF322}</a:tableStyleId>
              </a:tblPr>
              <a:tblGrid>
                <a:gridCol w="1377595">
                  <a:extLst>
                    <a:ext uri="{9D8B030D-6E8A-4147-A177-3AD203B41FA5}">
                      <a16:colId xmlns="" xmlns:a16="http://schemas.microsoft.com/office/drawing/2014/main" val="4020064375"/>
                    </a:ext>
                  </a:extLst>
                </a:gridCol>
                <a:gridCol w="1938349">
                  <a:extLst>
                    <a:ext uri="{9D8B030D-6E8A-4147-A177-3AD203B41FA5}">
                      <a16:colId xmlns="" xmlns:a16="http://schemas.microsoft.com/office/drawing/2014/main" val="894920499"/>
                    </a:ext>
                  </a:extLst>
                </a:gridCol>
                <a:gridCol w="2297364">
                  <a:extLst>
                    <a:ext uri="{9D8B030D-6E8A-4147-A177-3AD203B41FA5}">
                      <a16:colId xmlns="" xmlns:a16="http://schemas.microsoft.com/office/drawing/2014/main" val="816296348"/>
                    </a:ext>
                  </a:extLst>
                </a:gridCol>
                <a:gridCol w="1416247">
                  <a:extLst>
                    <a:ext uri="{9D8B030D-6E8A-4147-A177-3AD203B41FA5}">
                      <a16:colId xmlns="" xmlns:a16="http://schemas.microsoft.com/office/drawing/2014/main" val="4134877109"/>
                    </a:ext>
                  </a:extLst>
                </a:gridCol>
              </a:tblGrid>
              <a:tr h="321529">
                <a:tc>
                  <a:txBody>
                    <a:bodyPr/>
                    <a:lstStyle/>
                    <a:p>
                      <a:pPr marL="0" marR="0" algn="ctr">
                        <a:spcBef>
                          <a:spcPts val="0"/>
                        </a:spcBef>
                        <a:spcAft>
                          <a:spcPts val="0"/>
                        </a:spcAft>
                      </a:pPr>
                      <a:r>
                        <a:rPr lang="en-US" sz="1500" dirty="0">
                          <a:solidFill>
                            <a:schemeClr val="tx1"/>
                          </a:solidFill>
                          <a:effectLst/>
                        </a:rPr>
                        <a:t>Date Range</a:t>
                      </a:r>
                      <a:endParaRPr lang="en-US" sz="1500" dirty="0">
                        <a:solidFill>
                          <a:schemeClr val="tx1"/>
                        </a:solidFill>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lgn="ctr">
                        <a:spcBef>
                          <a:spcPts val="0"/>
                        </a:spcBef>
                        <a:spcAft>
                          <a:spcPts val="0"/>
                        </a:spcAft>
                      </a:pPr>
                      <a:r>
                        <a:rPr lang="en-US" sz="1500" dirty="0">
                          <a:solidFill>
                            <a:schemeClr val="tx1"/>
                          </a:solidFill>
                          <a:effectLst/>
                        </a:rPr>
                        <a:t>Activity</a:t>
                      </a:r>
                      <a:endParaRPr lang="en-US" sz="1500" dirty="0">
                        <a:solidFill>
                          <a:schemeClr val="tx1"/>
                        </a:solidFill>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lgn="ctr">
                        <a:spcBef>
                          <a:spcPts val="0"/>
                        </a:spcBef>
                        <a:spcAft>
                          <a:spcPts val="0"/>
                        </a:spcAft>
                      </a:pPr>
                      <a:r>
                        <a:rPr lang="en-US" sz="1500" dirty="0" smtClean="0">
                          <a:solidFill>
                            <a:schemeClr val="tx1"/>
                          </a:solidFill>
                          <a:effectLst/>
                        </a:rPr>
                        <a:t>Fund </a:t>
                      </a:r>
                      <a:r>
                        <a:rPr lang="en-US" sz="1500" dirty="0">
                          <a:solidFill>
                            <a:schemeClr val="tx1"/>
                          </a:solidFill>
                          <a:effectLst/>
                        </a:rPr>
                        <a:t>Allocation</a:t>
                      </a:r>
                      <a:endParaRPr lang="en-US" sz="1500" dirty="0">
                        <a:solidFill>
                          <a:schemeClr val="tx1"/>
                        </a:solidFill>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lgn="ctr">
                        <a:spcBef>
                          <a:spcPts val="0"/>
                        </a:spcBef>
                        <a:spcAft>
                          <a:spcPts val="0"/>
                        </a:spcAft>
                      </a:pPr>
                      <a:r>
                        <a:rPr lang="en-US" sz="1500" dirty="0" smtClean="0">
                          <a:solidFill>
                            <a:schemeClr val="tx1"/>
                          </a:solidFill>
                          <a:effectLst/>
                        </a:rPr>
                        <a:t>Funds </a:t>
                      </a:r>
                      <a:r>
                        <a:rPr lang="en-US" sz="1500" dirty="0">
                          <a:solidFill>
                            <a:schemeClr val="tx1"/>
                          </a:solidFill>
                          <a:effectLst/>
                        </a:rPr>
                        <a:t>Available</a:t>
                      </a:r>
                      <a:endParaRPr lang="en-US" sz="1500" dirty="0">
                        <a:solidFill>
                          <a:schemeClr val="tx1"/>
                        </a:solidFill>
                        <a:effectLst/>
                        <a:latin typeface="Times New Roman" panose="02020603050405020304" pitchFamily="18" charset="0"/>
                        <a:ea typeface="Calibri" panose="020F0502020204030204" pitchFamily="34" charset="0"/>
                      </a:endParaRPr>
                    </a:p>
                  </a:txBody>
                  <a:tcPr marL="51435" marR="51435" marT="0" marB="0" anchor="ctr"/>
                </a:tc>
                <a:extLst>
                  <a:ext uri="{0D108BD9-81ED-4DB2-BD59-A6C34878D82A}">
                    <a16:rowId xmlns="" xmlns:a16="http://schemas.microsoft.com/office/drawing/2014/main" val="1852332039"/>
                  </a:ext>
                </a:extLst>
              </a:tr>
              <a:tr h="240402">
                <a:tc>
                  <a:txBody>
                    <a:bodyPr/>
                    <a:lstStyle/>
                    <a:p>
                      <a:pPr marL="0" marR="0">
                        <a:spcBef>
                          <a:spcPts val="0"/>
                        </a:spcBef>
                        <a:spcAft>
                          <a:spcPts val="0"/>
                        </a:spcAft>
                      </a:pPr>
                      <a:r>
                        <a:rPr lang="en-US" sz="1500" b="0" dirty="0">
                          <a:solidFill>
                            <a:schemeClr val="tx1"/>
                          </a:solidFill>
                          <a:effectLst/>
                        </a:rPr>
                        <a:t>Oct. 2, 2017 </a:t>
                      </a:r>
                      <a:endParaRPr lang="en-US" sz="1500" b="0" dirty="0">
                        <a:solidFill>
                          <a:schemeClr val="tx1"/>
                        </a:solidFill>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spcBef>
                          <a:spcPts val="0"/>
                        </a:spcBef>
                        <a:spcAft>
                          <a:spcPts val="0"/>
                        </a:spcAft>
                      </a:pPr>
                      <a:r>
                        <a:rPr lang="en-US" sz="1500">
                          <a:effectLst/>
                        </a:rPr>
                        <a:t>VW Settlement</a:t>
                      </a:r>
                      <a:endParaRPr lang="en-US" sz="150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spcBef>
                          <a:spcPts val="0"/>
                        </a:spcBef>
                        <a:spcAft>
                          <a:spcPts val="0"/>
                        </a:spcAft>
                      </a:pPr>
                      <a:r>
                        <a:rPr lang="en-US" sz="1500">
                          <a:effectLst/>
                        </a:rPr>
                        <a:t>$72.9M</a:t>
                      </a:r>
                      <a:endParaRPr lang="en-US" sz="150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spcBef>
                          <a:spcPts val="0"/>
                        </a:spcBef>
                        <a:spcAft>
                          <a:spcPts val="0"/>
                        </a:spcAft>
                      </a:pPr>
                      <a:r>
                        <a:rPr lang="en-US" sz="1500">
                          <a:effectLst/>
                        </a:rPr>
                        <a:t>$72.9M</a:t>
                      </a:r>
                      <a:endParaRPr lang="en-US" sz="1500">
                        <a:effectLst/>
                        <a:latin typeface="Times New Roman" panose="02020603050405020304" pitchFamily="18" charset="0"/>
                        <a:ea typeface="Calibri" panose="020F0502020204030204" pitchFamily="34" charset="0"/>
                      </a:endParaRPr>
                    </a:p>
                  </a:txBody>
                  <a:tcPr marL="51435" marR="51435" marT="0" marB="0" anchor="ctr"/>
                </a:tc>
                <a:extLst>
                  <a:ext uri="{0D108BD9-81ED-4DB2-BD59-A6C34878D82A}">
                    <a16:rowId xmlns="" xmlns:a16="http://schemas.microsoft.com/office/drawing/2014/main" val="1988585421"/>
                  </a:ext>
                </a:extLst>
              </a:tr>
              <a:tr h="260498">
                <a:tc>
                  <a:txBody>
                    <a:bodyPr/>
                    <a:lstStyle/>
                    <a:p>
                      <a:pPr marL="0" marR="0">
                        <a:spcBef>
                          <a:spcPts val="0"/>
                        </a:spcBef>
                        <a:spcAft>
                          <a:spcPts val="0"/>
                        </a:spcAft>
                      </a:pPr>
                      <a:r>
                        <a:rPr lang="en-US" sz="1500" b="0">
                          <a:solidFill>
                            <a:schemeClr val="tx1"/>
                          </a:solidFill>
                          <a:effectLst/>
                        </a:rPr>
                        <a:t>2017-2027 </a:t>
                      </a:r>
                      <a:endParaRPr lang="en-US" sz="1500" b="0">
                        <a:solidFill>
                          <a:schemeClr val="tx1"/>
                        </a:solidFill>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spcBef>
                          <a:spcPts val="0"/>
                        </a:spcBef>
                        <a:spcAft>
                          <a:spcPts val="0"/>
                        </a:spcAft>
                      </a:pPr>
                      <a:r>
                        <a:rPr lang="en-US" sz="1500" dirty="0">
                          <a:effectLst/>
                        </a:rPr>
                        <a:t>15% Admin.</a:t>
                      </a:r>
                      <a:endParaRPr lang="en-US" sz="1500" dirty="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spcBef>
                          <a:spcPts val="0"/>
                        </a:spcBef>
                        <a:spcAft>
                          <a:spcPts val="0"/>
                        </a:spcAft>
                      </a:pPr>
                      <a:r>
                        <a:rPr lang="en-US" sz="1500">
                          <a:effectLst/>
                        </a:rPr>
                        <a:t>($10.9M)</a:t>
                      </a:r>
                      <a:endParaRPr lang="en-US" sz="150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spcBef>
                          <a:spcPts val="0"/>
                        </a:spcBef>
                        <a:spcAft>
                          <a:spcPts val="0"/>
                        </a:spcAft>
                      </a:pPr>
                      <a:r>
                        <a:rPr lang="en-US" sz="1500">
                          <a:effectLst/>
                        </a:rPr>
                        <a:t>$62M</a:t>
                      </a:r>
                      <a:endParaRPr lang="en-US" sz="1500">
                        <a:effectLst/>
                        <a:latin typeface="Times New Roman" panose="02020603050405020304" pitchFamily="18" charset="0"/>
                        <a:ea typeface="Calibri" panose="020F0502020204030204" pitchFamily="34" charset="0"/>
                      </a:endParaRPr>
                    </a:p>
                  </a:txBody>
                  <a:tcPr marL="51435" marR="51435" marT="0" marB="0" anchor="ctr"/>
                </a:tc>
                <a:extLst>
                  <a:ext uri="{0D108BD9-81ED-4DB2-BD59-A6C34878D82A}">
                    <a16:rowId xmlns="" xmlns:a16="http://schemas.microsoft.com/office/drawing/2014/main" val="427672540"/>
                  </a:ext>
                </a:extLst>
              </a:tr>
              <a:tr h="307388">
                <a:tc>
                  <a:txBody>
                    <a:bodyPr/>
                    <a:lstStyle/>
                    <a:p>
                      <a:pPr marL="0" marR="0">
                        <a:spcBef>
                          <a:spcPts val="0"/>
                        </a:spcBef>
                        <a:spcAft>
                          <a:spcPts val="0"/>
                        </a:spcAft>
                      </a:pPr>
                      <a:r>
                        <a:rPr lang="en-US" sz="1500" b="0">
                          <a:solidFill>
                            <a:schemeClr val="tx1"/>
                          </a:solidFill>
                          <a:effectLst/>
                        </a:rPr>
                        <a:t>Aug. 15, 2017</a:t>
                      </a:r>
                      <a:endParaRPr lang="en-US" sz="1500" b="0">
                        <a:solidFill>
                          <a:schemeClr val="tx1"/>
                        </a:solidFill>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spcBef>
                          <a:spcPts val="0"/>
                        </a:spcBef>
                        <a:spcAft>
                          <a:spcPts val="0"/>
                        </a:spcAft>
                      </a:pPr>
                      <a:r>
                        <a:rPr lang="en-US" sz="1500" dirty="0">
                          <a:effectLst/>
                        </a:rPr>
                        <a:t>SB 1008</a:t>
                      </a:r>
                      <a:endParaRPr lang="en-US" sz="1500" dirty="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spcBef>
                          <a:spcPts val="0"/>
                        </a:spcBef>
                        <a:spcAft>
                          <a:spcPts val="0"/>
                        </a:spcAft>
                      </a:pPr>
                      <a:r>
                        <a:rPr lang="en-US" sz="1500">
                          <a:effectLst/>
                        </a:rPr>
                        <a:t>($18-22M)</a:t>
                      </a:r>
                      <a:endParaRPr lang="en-US" sz="150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spcBef>
                          <a:spcPts val="0"/>
                        </a:spcBef>
                        <a:spcAft>
                          <a:spcPts val="0"/>
                        </a:spcAft>
                      </a:pPr>
                      <a:r>
                        <a:rPr lang="en-US" sz="1500">
                          <a:effectLst/>
                        </a:rPr>
                        <a:t>$40 - $44M</a:t>
                      </a:r>
                      <a:endParaRPr lang="en-US" sz="1500">
                        <a:effectLst/>
                        <a:latin typeface="Times New Roman" panose="02020603050405020304" pitchFamily="18" charset="0"/>
                        <a:ea typeface="Calibri" panose="020F0502020204030204" pitchFamily="34" charset="0"/>
                      </a:endParaRPr>
                    </a:p>
                  </a:txBody>
                  <a:tcPr marL="51435" marR="51435" marT="0" marB="0" anchor="ctr"/>
                </a:tc>
                <a:extLst>
                  <a:ext uri="{0D108BD9-81ED-4DB2-BD59-A6C34878D82A}">
                    <a16:rowId xmlns="" xmlns:a16="http://schemas.microsoft.com/office/drawing/2014/main" val="773900509"/>
                  </a:ext>
                </a:extLst>
              </a:tr>
              <a:tr h="253799">
                <a:tc>
                  <a:txBody>
                    <a:bodyPr/>
                    <a:lstStyle/>
                    <a:p>
                      <a:pPr marL="0" marR="0">
                        <a:spcBef>
                          <a:spcPts val="0"/>
                        </a:spcBef>
                        <a:spcAft>
                          <a:spcPts val="0"/>
                        </a:spcAft>
                      </a:pPr>
                      <a:r>
                        <a:rPr lang="en-US" sz="1500" b="0">
                          <a:solidFill>
                            <a:schemeClr val="tx1"/>
                          </a:solidFill>
                          <a:effectLst/>
                        </a:rPr>
                        <a:t>Aug. 9, 2019</a:t>
                      </a:r>
                      <a:endParaRPr lang="en-US" sz="1500" b="0">
                        <a:solidFill>
                          <a:schemeClr val="tx1"/>
                        </a:solidFill>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spcBef>
                          <a:spcPts val="0"/>
                        </a:spcBef>
                        <a:spcAft>
                          <a:spcPts val="0"/>
                        </a:spcAft>
                      </a:pPr>
                      <a:r>
                        <a:rPr lang="en-US" sz="1500">
                          <a:effectLst/>
                        </a:rPr>
                        <a:t>HB 2007</a:t>
                      </a:r>
                      <a:endParaRPr lang="en-US" sz="150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spcBef>
                          <a:spcPts val="0"/>
                        </a:spcBef>
                        <a:spcAft>
                          <a:spcPts val="0"/>
                        </a:spcAft>
                      </a:pPr>
                      <a:r>
                        <a:rPr lang="en-US" sz="1500" dirty="0">
                          <a:effectLst/>
                        </a:rPr>
                        <a:t>(Remaining VW Funds)</a:t>
                      </a:r>
                      <a:endParaRPr lang="en-US" sz="1500" dirty="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spcBef>
                          <a:spcPts val="0"/>
                        </a:spcBef>
                        <a:spcAft>
                          <a:spcPts val="0"/>
                        </a:spcAft>
                      </a:pPr>
                      <a:r>
                        <a:rPr lang="en-US" sz="1500">
                          <a:effectLst/>
                        </a:rPr>
                        <a:t>$40 - $44M</a:t>
                      </a:r>
                      <a:endParaRPr lang="en-US" sz="1500">
                        <a:effectLst/>
                        <a:latin typeface="Times New Roman" panose="02020603050405020304" pitchFamily="18" charset="0"/>
                        <a:ea typeface="Calibri" panose="020F0502020204030204" pitchFamily="34" charset="0"/>
                      </a:endParaRPr>
                    </a:p>
                  </a:txBody>
                  <a:tcPr marL="51435" marR="51435" marT="0" marB="0" anchor="ctr"/>
                </a:tc>
                <a:extLst>
                  <a:ext uri="{0D108BD9-81ED-4DB2-BD59-A6C34878D82A}">
                    <a16:rowId xmlns="" xmlns:a16="http://schemas.microsoft.com/office/drawing/2014/main" val="4154304306"/>
                  </a:ext>
                </a:extLst>
              </a:tr>
              <a:tr h="260498">
                <a:tc>
                  <a:txBody>
                    <a:bodyPr/>
                    <a:lstStyle/>
                    <a:p>
                      <a:pPr marL="0" marR="0">
                        <a:spcBef>
                          <a:spcPts val="0"/>
                        </a:spcBef>
                        <a:spcAft>
                          <a:spcPts val="0"/>
                        </a:spcAft>
                      </a:pPr>
                      <a:r>
                        <a:rPr lang="en-US" sz="1500" b="0">
                          <a:solidFill>
                            <a:schemeClr val="tx1"/>
                          </a:solidFill>
                          <a:effectLst/>
                        </a:rPr>
                        <a:t>2021</a:t>
                      </a:r>
                      <a:endParaRPr lang="en-US" sz="1500" b="0">
                        <a:solidFill>
                          <a:schemeClr val="tx1"/>
                        </a:solidFill>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spcBef>
                          <a:spcPts val="0"/>
                        </a:spcBef>
                        <a:spcAft>
                          <a:spcPts val="0"/>
                        </a:spcAft>
                      </a:pPr>
                      <a:r>
                        <a:rPr lang="en-US" sz="1500" dirty="0">
                          <a:effectLst/>
                        </a:rPr>
                        <a:t>Grant Availability #1</a:t>
                      </a:r>
                      <a:endParaRPr lang="en-US" sz="1500" dirty="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spcBef>
                          <a:spcPts val="0"/>
                        </a:spcBef>
                        <a:spcAft>
                          <a:spcPts val="0"/>
                        </a:spcAft>
                      </a:pPr>
                      <a:r>
                        <a:rPr lang="en-US" sz="1500" dirty="0" smtClean="0">
                          <a:effectLst/>
                        </a:rPr>
                        <a:t>($8M)</a:t>
                      </a:r>
                      <a:endParaRPr lang="en-US" sz="1500" dirty="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spcBef>
                          <a:spcPts val="0"/>
                        </a:spcBef>
                        <a:spcAft>
                          <a:spcPts val="0"/>
                        </a:spcAft>
                      </a:pPr>
                      <a:r>
                        <a:rPr lang="en-US" sz="1500" dirty="0">
                          <a:effectLst/>
                        </a:rPr>
                        <a:t>$32 - $</a:t>
                      </a:r>
                      <a:r>
                        <a:rPr lang="en-US" sz="1500" dirty="0" smtClean="0">
                          <a:effectLst/>
                        </a:rPr>
                        <a:t>36M</a:t>
                      </a:r>
                      <a:endParaRPr lang="en-US" sz="1500" dirty="0">
                        <a:effectLst/>
                        <a:latin typeface="Times New Roman" panose="02020603050405020304" pitchFamily="18" charset="0"/>
                        <a:ea typeface="Calibri" panose="020F0502020204030204" pitchFamily="34" charset="0"/>
                      </a:endParaRPr>
                    </a:p>
                  </a:txBody>
                  <a:tcPr marL="51435" marR="51435" marT="0" marB="0" anchor="ctr"/>
                </a:tc>
                <a:extLst>
                  <a:ext uri="{0D108BD9-81ED-4DB2-BD59-A6C34878D82A}">
                    <a16:rowId xmlns="" xmlns:a16="http://schemas.microsoft.com/office/drawing/2014/main" val="1222370007"/>
                  </a:ext>
                </a:extLst>
              </a:tr>
              <a:tr h="253799">
                <a:tc>
                  <a:txBody>
                    <a:bodyPr/>
                    <a:lstStyle/>
                    <a:p>
                      <a:pPr marL="0" marR="0">
                        <a:spcBef>
                          <a:spcPts val="0"/>
                        </a:spcBef>
                        <a:spcAft>
                          <a:spcPts val="0"/>
                        </a:spcAft>
                      </a:pPr>
                      <a:r>
                        <a:rPr lang="en-US" sz="1500" b="0">
                          <a:solidFill>
                            <a:schemeClr val="tx1"/>
                          </a:solidFill>
                          <a:effectLst/>
                        </a:rPr>
                        <a:t>2022</a:t>
                      </a:r>
                      <a:endParaRPr lang="en-US" sz="1500" b="0">
                        <a:solidFill>
                          <a:schemeClr val="tx1"/>
                        </a:solidFill>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spcBef>
                          <a:spcPts val="0"/>
                        </a:spcBef>
                        <a:spcAft>
                          <a:spcPts val="0"/>
                        </a:spcAft>
                      </a:pPr>
                      <a:r>
                        <a:rPr lang="en-US" sz="1500">
                          <a:effectLst/>
                        </a:rPr>
                        <a:t>Grant Availability #2</a:t>
                      </a:r>
                      <a:endParaRPr lang="en-US" sz="150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spcBef>
                          <a:spcPts val="0"/>
                        </a:spcBef>
                        <a:spcAft>
                          <a:spcPts val="0"/>
                        </a:spcAft>
                      </a:pPr>
                      <a:r>
                        <a:rPr lang="en-US" sz="1500">
                          <a:effectLst/>
                        </a:rPr>
                        <a:t>($8 - $8.8M)</a:t>
                      </a:r>
                      <a:endParaRPr lang="en-US" sz="150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spcBef>
                          <a:spcPts val="0"/>
                        </a:spcBef>
                        <a:spcAft>
                          <a:spcPts val="0"/>
                        </a:spcAft>
                      </a:pPr>
                      <a:r>
                        <a:rPr lang="en-US" sz="1500">
                          <a:effectLst/>
                        </a:rPr>
                        <a:t>$24 - $26.4M</a:t>
                      </a:r>
                      <a:endParaRPr lang="en-US" sz="1500">
                        <a:effectLst/>
                        <a:latin typeface="Times New Roman" panose="02020603050405020304" pitchFamily="18" charset="0"/>
                        <a:ea typeface="Calibri" panose="020F0502020204030204" pitchFamily="34" charset="0"/>
                      </a:endParaRPr>
                    </a:p>
                  </a:txBody>
                  <a:tcPr marL="51435" marR="51435" marT="0" marB="0" anchor="ctr"/>
                </a:tc>
                <a:extLst>
                  <a:ext uri="{0D108BD9-81ED-4DB2-BD59-A6C34878D82A}">
                    <a16:rowId xmlns="" xmlns:a16="http://schemas.microsoft.com/office/drawing/2014/main" val="1432944169"/>
                  </a:ext>
                </a:extLst>
              </a:tr>
              <a:tr h="260498">
                <a:tc>
                  <a:txBody>
                    <a:bodyPr/>
                    <a:lstStyle/>
                    <a:p>
                      <a:pPr marL="0" marR="0">
                        <a:spcBef>
                          <a:spcPts val="0"/>
                        </a:spcBef>
                        <a:spcAft>
                          <a:spcPts val="0"/>
                        </a:spcAft>
                      </a:pPr>
                      <a:r>
                        <a:rPr lang="en-US" sz="1500" b="0">
                          <a:solidFill>
                            <a:schemeClr val="tx1"/>
                          </a:solidFill>
                          <a:effectLst/>
                        </a:rPr>
                        <a:t>2023</a:t>
                      </a:r>
                      <a:endParaRPr lang="en-US" sz="1500" b="0">
                        <a:solidFill>
                          <a:schemeClr val="tx1"/>
                        </a:solidFill>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spcBef>
                          <a:spcPts val="0"/>
                        </a:spcBef>
                        <a:spcAft>
                          <a:spcPts val="0"/>
                        </a:spcAft>
                      </a:pPr>
                      <a:r>
                        <a:rPr lang="en-US" sz="1500">
                          <a:effectLst/>
                        </a:rPr>
                        <a:t>Grant Availability #3</a:t>
                      </a:r>
                      <a:endParaRPr lang="en-US" sz="150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spcBef>
                          <a:spcPts val="0"/>
                        </a:spcBef>
                        <a:spcAft>
                          <a:spcPts val="0"/>
                        </a:spcAft>
                      </a:pPr>
                      <a:r>
                        <a:rPr lang="en-US" sz="1500" dirty="0">
                          <a:effectLst/>
                        </a:rPr>
                        <a:t>($8 - $8.8M)</a:t>
                      </a:r>
                      <a:endParaRPr lang="en-US" sz="1500" dirty="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spcBef>
                          <a:spcPts val="0"/>
                        </a:spcBef>
                        <a:spcAft>
                          <a:spcPts val="0"/>
                        </a:spcAft>
                      </a:pPr>
                      <a:r>
                        <a:rPr lang="en-US" sz="1500">
                          <a:effectLst/>
                        </a:rPr>
                        <a:t>$16 - $17.6M</a:t>
                      </a:r>
                      <a:endParaRPr lang="en-US" sz="1500">
                        <a:effectLst/>
                        <a:latin typeface="Times New Roman" panose="02020603050405020304" pitchFamily="18" charset="0"/>
                        <a:ea typeface="Calibri" panose="020F0502020204030204" pitchFamily="34" charset="0"/>
                      </a:endParaRPr>
                    </a:p>
                  </a:txBody>
                  <a:tcPr marL="51435" marR="51435" marT="0" marB="0" anchor="ctr"/>
                </a:tc>
                <a:extLst>
                  <a:ext uri="{0D108BD9-81ED-4DB2-BD59-A6C34878D82A}">
                    <a16:rowId xmlns="" xmlns:a16="http://schemas.microsoft.com/office/drawing/2014/main" val="618252989"/>
                  </a:ext>
                </a:extLst>
              </a:tr>
              <a:tr h="267196">
                <a:tc>
                  <a:txBody>
                    <a:bodyPr/>
                    <a:lstStyle/>
                    <a:p>
                      <a:pPr marL="0" marR="0">
                        <a:spcBef>
                          <a:spcPts val="0"/>
                        </a:spcBef>
                        <a:spcAft>
                          <a:spcPts val="0"/>
                        </a:spcAft>
                      </a:pPr>
                      <a:r>
                        <a:rPr lang="en-US" sz="1500" b="0">
                          <a:solidFill>
                            <a:schemeClr val="tx1"/>
                          </a:solidFill>
                          <a:effectLst/>
                        </a:rPr>
                        <a:t>2024 </a:t>
                      </a:r>
                      <a:endParaRPr lang="en-US" sz="1500" b="0">
                        <a:solidFill>
                          <a:schemeClr val="tx1"/>
                        </a:solidFill>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spcBef>
                          <a:spcPts val="0"/>
                        </a:spcBef>
                        <a:spcAft>
                          <a:spcPts val="0"/>
                        </a:spcAft>
                      </a:pPr>
                      <a:r>
                        <a:rPr lang="en-US" sz="1500">
                          <a:effectLst/>
                        </a:rPr>
                        <a:t>Grant Availability #4</a:t>
                      </a:r>
                      <a:endParaRPr lang="en-US" sz="150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spcBef>
                          <a:spcPts val="0"/>
                        </a:spcBef>
                        <a:spcAft>
                          <a:spcPts val="0"/>
                        </a:spcAft>
                      </a:pPr>
                      <a:r>
                        <a:rPr lang="en-US" sz="1500">
                          <a:effectLst/>
                        </a:rPr>
                        <a:t>($8 - $8.8M)</a:t>
                      </a:r>
                      <a:endParaRPr lang="en-US" sz="150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spcBef>
                          <a:spcPts val="0"/>
                        </a:spcBef>
                        <a:spcAft>
                          <a:spcPts val="0"/>
                        </a:spcAft>
                      </a:pPr>
                      <a:r>
                        <a:rPr lang="en-US" sz="1500">
                          <a:effectLst/>
                        </a:rPr>
                        <a:t>$8 - $8.8M</a:t>
                      </a:r>
                      <a:endParaRPr lang="en-US" sz="1500">
                        <a:effectLst/>
                        <a:latin typeface="Times New Roman" panose="02020603050405020304" pitchFamily="18" charset="0"/>
                        <a:ea typeface="Calibri" panose="020F0502020204030204" pitchFamily="34" charset="0"/>
                      </a:endParaRPr>
                    </a:p>
                  </a:txBody>
                  <a:tcPr marL="51435" marR="51435" marT="0" marB="0" anchor="ctr"/>
                </a:tc>
                <a:extLst>
                  <a:ext uri="{0D108BD9-81ED-4DB2-BD59-A6C34878D82A}">
                    <a16:rowId xmlns="" xmlns:a16="http://schemas.microsoft.com/office/drawing/2014/main" val="1679130922"/>
                  </a:ext>
                </a:extLst>
              </a:tr>
              <a:tr h="260498">
                <a:tc>
                  <a:txBody>
                    <a:bodyPr/>
                    <a:lstStyle/>
                    <a:p>
                      <a:pPr marL="0" marR="0">
                        <a:spcBef>
                          <a:spcPts val="0"/>
                        </a:spcBef>
                        <a:spcAft>
                          <a:spcPts val="0"/>
                        </a:spcAft>
                      </a:pPr>
                      <a:r>
                        <a:rPr lang="en-US" sz="1500" b="0">
                          <a:solidFill>
                            <a:schemeClr val="tx1"/>
                          </a:solidFill>
                          <a:effectLst/>
                        </a:rPr>
                        <a:t>2025</a:t>
                      </a:r>
                      <a:endParaRPr lang="en-US" sz="1500" b="0">
                        <a:solidFill>
                          <a:schemeClr val="tx1"/>
                        </a:solidFill>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spcBef>
                          <a:spcPts val="0"/>
                        </a:spcBef>
                        <a:spcAft>
                          <a:spcPts val="0"/>
                        </a:spcAft>
                      </a:pPr>
                      <a:r>
                        <a:rPr lang="en-US" sz="1500">
                          <a:effectLst/>
                        </a:rPr>
                        <a:t>Grant Availability #5</a:t>
                      </a:r>
                      <a:endParaRPr lang="en-US" sz="150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spcBef>
                          <a:spcPts val="0"/>
                        </a:spcBef>
                        <a:spcAft>
                          <a:spcPts val="0"/>
                        </a:spcAft>
                      </a:pPr>
                      <a:r>
                        <a:rPr lang="en-US" sz="1500" dirty="0">
                          <a:effectLst/>
                        </a:rPr>
                        <a:t>($8 - $8.8M)</a:t>
                      </a:r>
                      <a:endParaRPr lang="en-US" sz="1500" dirty="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spcBef>
                          <a:spcPts val="0"/>
                        </a:spcBef>
                        <a:spcAft>
                          <a:spcPts val="0"/>
                        </a:spcAft>
                      </a:pPr>
                      <a:r>
                        <a:rPr lang="en-US" sz="1500">
                          <a:effectLst/>
                        </a:rPr>
                        <a:t>$0</a:t>
                      </a:r>
                      <a:endParaRPr lang="en-US" sz="1500">
                        <a:effectLst/>
                        <a:latin typeface="Times New Roman" panose="02020603050405020304" pitchFamily="18" charset="0"/>
                        <a:ea typeface="Calibri" panose="020F0502020204030204" pitchFamily="34" charset="0"/>
                      </a:endParaRPr>
                    </a:p>
                  </a:txBody>
                  <a:tcPr marL="51435" marR="51435" marT="0" marB="0" anchor="ctr"/>
                </a:tc>
                <a:extLst>
                  <a:ext uri="{0D108BD9-81ED-4DB2-BD59-A6C34878D82A}">
                    <a16:rowId xmlns="" xmlns:a16="http://schemas.microsoft.com/office/drawing/2014/main" val="1979682331"/>
                  </a:ext>
                </a:extLst>
              </a:tr>
              <a:tr h="253799">
                <a:tc>
                  <a:txBody>
                    <a:bodyPr/>
                    <a:lstStyle/>
                    <a:p>
                      <a:pPr marL="0" marR="0">
                        <a:spcBef>
                          <a:spcPts val="0"/>
                        </a:spcBef>
                        <a:spcAft>
                          <a:spcPts val="0"/>
                        </a:spcAft>
                      </a:pPr>
                      <a:r>
                        <a:rPr lang="en-US" sz="1500" b="0">
                          <a:solidFill>
                            <a:schemeClr val="tx1"/>
                          </a:solidFill>
                          <a:effectLst/>
                        </a:rPr>
                        <a:t>2026</a:t>
                      </a:r>
                      <a:endParaRPr lang="en-US" sz="1500" b="0">
                        <a:solidFill>
                          <a:schemeClr val="tx1"/>
                        </a:solidFill>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spcBef>
                          <a:spcPts val="0"/>
                        </a:spcBef>
                        <a:spcAft>
                          <a:spcPts val="0"/>
                        </a:spcAft>
                      </a:pPr>
                      <a:r>
                        <a:rPr lang="en-US" sz="1500">
                          <a:effectLst/>
                        </a:rPr>
                        <a:t>Potential Grant Avail.</a:t>
                      </a:r>
                      <a:endParaRPr lang="en-US" sz="150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spcBef>
                          <a:spcPts val="0"/>
                        </a:spcBef>
                        <a:spcAft>
                          <a:spcPts val="0"/>
                        </a:spcAft>
                      </a:pPr>
                      <a:r>
                        <a:rPr lang="en-US" sz="1500">
                          <a:effectLst/>
                        </a:rPr>
                        <a:t>Based on remaining funds</a:t>
                      </a:r>
                      <a:endParaRPr lang="en-US" sz="150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spcBef>
                          <a:spcPts val="0"/>
                        </a:spcBef>
                        <a:spcAft>
                          <a:spcPts val="0"/>
                        </a:spcAft>
                      </a:pPr>
                      <a:r>
                        <a:rPr lang="en-US" sz="1500">
                          <a:effectLst/>
                        </a:rPr>
                        <a:t> </a:t>
                      </a:r>
                      <a:endParaRPr lang="en-US" sz="1500">
                        <a:effectLst/>
                        <a:latin typeface="Times New Roman" panose="02020603050405020304" pitchFamily="18" charset="0"/>
                        <a:ea typeface="Calibri" panose="020F0502020204030204" pitchFamily="34" charset="0"/>
                      </a:endParaRPr>
                    </a:p>
                  </a:txBody>
                  <a:tcPr marL="51435" marR="51435" marT="0" marB="0" anchor="ctr"/>
                </a:tc>
                <a:extLst>
                  <a:ext uri="{0D108BD9-81ED-4DB2-BD59-A6C34878D82A}">
                    <a16:rowId xmlns="" xmlns:a16="http://schemas.microsoft.com/office/drawing/2014/main" val="200762508"/>
                  </a:ext>
                </a:extLst>
              </a:tr>
              <a:tr h="260498">
                <a:tc>
                  <a:txBody>
                    <a:bodyPr/>
                    <a:lstStyle/>
                    <a:p>
                      <a:pPr marL="0" marR="0">
                        <a:spcBef>
                          <a:spcPts val="0"/>
                        </a:spcBef>
                        <a:spcAft>
                          <a:spcPts val="0"/>
                        </a:spcAft>
                      </a:pPr>
                      <a:r>
                        <a:rPr lang="en-US" sz="1500" b="0" dirty="0">
                          <a:solidFill>
                            <a:schemeClr val="tx1"/>
                          </a:solidFill>
                          <a:effectLst/>
                        </a:rPr>
                        <a:t>2027</a:t>
                      </a:r>
                      <a:endParaRPr lang="en-US" sz="1500" b="0" dirty="0">
                        <a:solidFill>
                          <a:schemeClr val="tx1"/>
                        </a:solidFill>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spcBef>
                          <a:spcPts val="0"/>
                        </a:spcBef>
                        <a:spcAft>
                          <a:spcPts val="0"/>
                        </a:spcAft>
                      </a:pPr>
                      <a:r>
                        <a:rPr lang="en-US" sz="1500" dirty="0">
                          <a:effectLst/>
                        </a:rPr>
                        <a:t>Potential Grant Avail.</a:t>
                      </a:r>
                      <a:endParaRPr lang="en-US" sz="1500" dirty="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spcBef>
                          <a:spcPts val="0"/>
                        </a:spcBef>
                        <a:spcAft>
                          <a:spcPts val="0"/>
                        </a:spcAft>
                      </a:pPr>
                      <a:r>
                        <a:rPr lang="en-US" sz="1500">
                          <a:effectLst/>
                        </a:rPr>
                        <a:t>Based on remaining funds</a:t>
                      </a:r>
                      <a:endParaRPr lang="en-US" sz="1500">
                        <a:effectLst/>
                        <a:latin typeface="Times New Roman" panose="02020603050405020304" pitchFamily="18" charset="0"/>
                        <a:ea typeface="Calibri" panose="020F0502020204030204" pitchFamily="34" charset="0"/>
                      </a:endParaRPr>
                    </a:p>
                  </a:txBody>
                  <a:tcPr marL="51435" marR="51435" marT="0" marB="0" anchor="ctr"/>
                </a:tc>
                <a:tc>
                  <a:txBody>
                    <a:bodyPr/>
                    <a:lstStyle/>
                    <a:p>
                      <a:pPr marL="0" marR="0">
                        <a:spcBef>
                          <a:spcPts val="0"/>
                        </a:spcBef>
                        <a:spcAft>
                          <a:spcPts val="0"/>
                        </a:spcAft>
                      </a:pPr>
                      <a:r>
                        <a:rPr lang="en-US" sz="1500" dirty="0">
                          <a:effectLst/>
                        </a:rPr>
                        <a:t> </a:t>
                      </a:r>
                      <a:endParaRPr lang="en-US" sz="1500" dirty="0">
                        <a:effectLst/>
                        <a:latin typeface="Times New Roman" panose="02020603050405020304" pitchFamily="18" charset="0"/>
                        <a:ea typeface="Calibri" panose="020F0502020204030204" pitchFamily="34" charset="0"/>
                      </a:endParaRPr>
                    </a:p>
                  </a:txBody>
                  <a:tcPr marL="51435" marR="51435" marT="0" marB="0" anchor="ctr"/>
                </a:tc>
                <a:extLst>
                  <a:ext uri="{0D108BD9-81ED-4DB2-BD59-A6C34878D82A}">
                    <a16:rowId xmlns="" xmlns:a16="http://schemas.microsoft.com/office/drawing/2014/main" val="1810055122"/>
                  </a:ext>
                </a:extLst>
              </a:tr>
            </a:tbl>
          </a:graphicData>
        </a:graphic>
      </p:graphicFrame>
      <p:sp>
        <p:nvSpPr>
          <p:cNvPr id="3" name="Left Brace 2"/>
          <p:cNvSpPr/>
          <p:nvPr/>
        </p:nvSpPr>
        <p:spPr>
          <a:xfrm>
            <a:off x="1010844" y="2528963"/>
            <a:ext cx="248839" cy="253995"/>
          </a:xfrm>
          <a:prstGeom prst="leftBrace">
            <a:avLst/>
          </a:prstGeom>
        </p:spPr>
        <p:style>
          <a:lnRef idx="2">
            <a:schemeClr val="dk1"/>
          </a:lnRef>
          <a:fillRef idx="0">
            <a:schemeClr val="dk1"/>
          </a:fillRef>
          <a:effectRef idx="1">
            <a:schemeClr val="dk1"/>
          </a:effectRef>
          <a:fontRef idx="minor">
            <a:schemeClr val="tx1"/>
          </a:fontRef>
        </p:style>
        <p:txBody>
          <a:bodyPr lIns="68576" tIns="34289" rIns="68576" bIns="34289" rtlCol="0" anchor="ctr"/>
          <a:lstStyle/>
          <a:p>
            <a:pPr algn="ctr" defTabSz="685749"/>
            <a:endParaRPr lang="en-US" sz="1400">
              <a:solidFill>
                <a:prstClr val="black"/>
              </a:solidFill>
            </a:endParaRPr>
          </a:p>
        </p:txBody>
      </p:sp>
      <p:sp>
        <p:nvSpPr>
          <p:cNvPr id="7" name="TextBox 6"/>
          <p:cNvSpPr txBox="1"/>
          <p:nvPr/>
        </p:nvSpPr>
        <p:spPr>
          <a:xfrm>
            <a:off x="386153" y="2517464"/>
            <a:ext cx="581439" cy="288539"/>
          </a:xfrm>
          <a:prstGeom prst="rect">
            <a:avLst/>
          </a:prstGeom>
          <a:noFill/>
        </p:spPr>
        <p:txBody>
          <a:bodyPr wrap="square" lIns="68576" tIns="34289" rIns="68576" bIns="34289" rtlCol="0">
            <a:spAutoFit/>
          </a:bodyPr>
          <a:lstStyle/>
          <a:p>
            <a:pPr defTabSz="685749"/>
            <a:r>
              <a:rPr lang="en-US" sz="1400" b="1" dirty="0">
                <a:solidFill>
                  <a:prstClr val="black"/>
                </a:solidFill>
              </a:rPr>
              <a:t>Today</a:t>
            </a:r>
          </a:p>
        </p:txBody>
      </p:sp>
    </p:spTree>
    <p:extLst>
      <p:ext uri="{BB962C8B-B14F-4D97-AF65-F5344CB8AC3E}">
        <p14:creationId xmlns:p14="http://schemas.microsoft.com/office/powerpoint/2010/main" val="98564430"/>
      </p:ext>
    </p:extLst>
  </p:cSld>
  <p:clrMapOvr>
    <a:masterClrMapping/>
  </p:clrMapOvr>
  <mc:AlternateContent xmlns:mc="http://schemas.openxmlformats.org/markup-compatibility/2006" xmlns:p14="http://schemas.microsoft.com/office/powerpoint/2010/main">
    <mc:Choice Requires="p14">
      <p:transition spd="slow" p14:dur="2000" advTm="2927"/>
    </mc:Choice>
    <mc:Fallback xmlns="">
      <p:transition spd="slow" advTm="2927"/>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0" y="4556647"/>
            <a:ext cx="8475260" cy="400050"/>
          </a:xfrm>
          <a:prstGeom prst="rect">
            <a:avLst/>
          </a:prstGeom>
          <a:solidFill>
            <a:srgbClr val="3F8D6F"/>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defTabSz="685749"/>
            <a:r>
              <a:rPr lang="en-US" sz="800" dirty="0">
                <a:solidFill>
                  <a:prstClr val="white"/>
                </a:solidFill>
                <a:latin typeface="Arial" pitchFamily="34" charset="0"/>
                <a:cs typeface="Arial" pitchFamily="34" charset="0"/>
              </a:rPr>
              <a:t>Oregon Department of Environmental Quality</a:t>
            </a:r>
            <a:endParaRPr lang="en-US" sz="900" dirty="0">
              <a:solidFill>
                <a:prstClr val="white"/>
              </a:solidFill>
              <a:latin typeface="Arial" pitchFamily="34" charset="0"/>
              <a:cs typeface="Arial" pitchFamily="34" charset="0"/>
            </a:endParaRPr>
          </a:p>
        </p:txBody>
      </p:sp>
      <p:sp>
        <p:nvSpPr>
          <p:cNvPr id="18434" name="AutoShape 2" descr="Image result for vw tdi clean diesel"/>
          <p:cNvSpPr>
            <a:spLocks noChangeAspect="1" noChangeArrowheads="1"/>
          </p:cNvSpPr>
          <p:nvPr/>
        </p:nvSpPr>
        <p:spPr bwMode="auto">
          <a:xfrm>
            <a:off x="1259681" y="-108346"/>
            <a:ext cx="228600" cy="228601"/>
          </a:xfrm>
          <a:prstGeom prst="rect">
            <a:avLst/>
          </a:prstGeom>
          <a:noFill/>
        </p:spPr>
        <p:txBody>
          <a:bodyPr vert="horz" wrap="square" lIns="68576" tIns="34289" rIns="68576" bIns="34289" numCol="1" anchor="t" anchorCtr="0" compatLnSpc="1">
            <a:prstTxWarp prst="textNoShape">
              <a:avLst/>
            </a:prstTxWarp>
          </a:bodyPr>
          <a:lstStyle/>
          <a:p>
            <a:pPr defTabSz="685749"/>
            <a:endParaRPr lang="en-US" sz="1400">
              <a:solidFill>
                <a:prstClr val="black"/>
              </a:solidFill>
            </a:endParaRPr>
          </a:p>
        </p:txBody>
      </p:sp>
      <p:sp>
        <p:nvSpPr>
          <p:cNvPr id="18436" name="AutoShape 4" descr="Image result for vw tdi clean diesel"/>
          <p:cNvSpPr>
            <a:spLocks noChangeAspect="1" noChangeArrowheads="1"/>
          </p:cNvSpPr>
          <p:nvPr/>
        </p:nvSpPr>
        <p:spPr bwMode="auto">
          <a:xfrm>
            <a:off x="1259681" y="-108346"/>
            <a:ext cx="228600" cy="228601"/>
          </a:xfrm>
          <a:prstGeom prst="rect">
            <a:avLst/>
          </a:prstGeom>
          <a:noFill/>
        </p:spPr>
        <p:txBody>
          <a:bodyPr vert="horz" wrap="square" lIns="68576" tIns="34289" rIns="68576" bIns="34289" numCol="1" anchor="t" anchorCtr="0" compatLnSpc="1">
            <a:prstTxWarp prst="textNoShape">
              <a:avLst/>
            </a:prstTxWarp>
          </a:bodyPr>
          <a:lstStyle/>
          <a:p>
            <a:pPr defTabSz="685749"/>
            <a:endParaRPr lang="en-US" sz="1400">
              <a:solidFill>
                <a:prstClr val="black"/>
              </a:solidFill>
            </a:endParaRPr>
          </a:p>
        </p:txBody>
      </p:sp>
      <p:pic>
        <p:nvPicPr>
          <p:cNvPr id="8" name="Picture 19" descr="P:\Ed&amp;Outreach\Communications Project 2000\Logos\Final Logos\rgb\rgbrg.tif"/>
          <p:cNvPicPr>
            <a:picLocks noChangeAspect="1" noChangeArrowheads="1"/>
          </p:cNvPicPr>
          <p:nvPr/>
        </p:nvPicPr>
        <p:blipFill>
          <a:blip r:embed="rId3" cstate="print"/>
          <a:srcRect r="5882" b="35484"/>
          <a:stretch>
            <a:fillRect/>
          </a:stretch>
        </p:blipFill>
        <p:spPr bwMode="auto">
          <a:xfrm>
            <a:off x="342902" y="628650"/>
            <a:ext cx="667941" cy="1028700"/>
          </a:xfrm>
          <a:prstGeom prst="rect">
            <a:avLst/>
          </a:prstGeom>
          <a:noFill/>
          <a:ln w="9525">
            <a:noFill/>
            <a:miter lim="800000"/>
            <a:headEnd/>
            <a:tailEnd/>
          </a:ln>
        </p:spPr>
      </p:pic>
      <p:sp>
        <p:nvSpPr>
          <p:cNvPr id="5" name="TextBox 4"/>
          <p:cNvSpPr txBox="1"/>
          <p:nvPr/>
        </p:nvSpPr>
        <p:spPr>
          <a:xfrm>
            <a:off x="1259682" y="628652"/>
            <a:ext cx="6380630" cy="3381694"/>
          </a:xfrm>
          <a:prstGeom prst="rect">
            <a:avLst/>
          </a:prstGeom>
          <a:noFill/>
        </p:spPr>
        <p:txBody>
          <a:bodyPr wrap="square" lIns="68576" tIns="34289" rIns="68576" bIns="34289" rtlCol="0">
            <a:spAutoFit/>
          </a:bodyPr>
          <a:lstStyle/>
          <a:p>
            <a:pPr defTabSz="685749"/>
            <a:r>
              <a:rPr lang="en-US" sz="2600" b="1" dirty="0">
                <a:solidFill>
                  <a:prstClr val="black"/>
                </a:solidFill>
              </a:rPr>
              <a:t>Diesel Emissions Mitigation Grant Program</a:t>
            </a:r>
            <a:endParaRPr lang="en-US" sz="2000" dirty="0">
              <a:solidFill>
                <a:prstClr val="black"/>
              </a:solidFill>
            </a:endParaRPr>
          </a:p>
          <a:p>
            <a:pPr defTabSz="685749"/>
            <a:endParaRPr lang="en-US" sz="2000" dirty="0">
              <a:solidFill>
                <a:prstClr val="black"/>
              </a:solidFill>
            </a:endParaRPr>
          </a:p>
          <a:p>
            <a:pPr defTabSz="685749"/>
            <a:endParaRPr lang="en-US" sz="2000" dirty="0">
              <a:solidFill>
                <a:prstClr val="black"/>
              </a:solidFill>
            </a:endParaRPr>
          </a:p>
          <a:p>
            <a:pPr defTabSz="685749"/>
            <a:endParaRPr lang="en-US" sz="2000" dirty="0">
              <a:solidFill>
                <a:prstClr val="black"/>
              </a:solidFill>
            </a:endParaRPr>
          </a:p>
          <a:p>
            <a:pPr defTabSz="685749"/>
            <a:endParaRPr lang="en-US" sz="1400" dirty="0">
              <a:solidFill>
                <a:prstClr val="black"/>
              </a:solidFill>
            </a:endParaRPr>
          </a:p>
          <a:p>
            <a:pPr defTabSz="685749"/>
            <a:endParaRPr lang="en-US" sz="1400" dirty="0">
              <a:solidFill>
                <a:prstClr val="black"/>
              </a:solidFill>
            </a:endParaRPr>
          </a:p>
          <a:p>
            <a:pPr defTabSz="685749"/>
            <a:endParaRPr lang="en-US" sz="1400" dirty="0">
              <a:solidFill>
                <a:prstClr val="black"/>
              </a:solidFill>
            </a:endParaRPr>
          </a:p>
          <a:p>
            <a:pPr defTabSz="685749"/>
            <a:r>
              <a:rPr lang="en-US" sz="1400" dirty="0">
                <a:solidFill>
                  <a:prstClr val="black"/>
                </a:solidFill>
              </a:rPr>
              <a:t>Program Website</a:t>
            </a:r>
          </a:p>
          <a:p>
            <a:pPr defTabSz="685749"/>
            <a:r>
              <a:rPr lang="en-US" sz="1400" dirty="0">
                <a:solidFill>
                  <a:prstClr val="black"/>
                </a:solidFill>
                <a:hlinkClick r:id="rId4"/>
              </a:rPr>
              <a:t>https://www.oregon.gov/deq/aq/programs/Pages/Diesel-Grants.aspx</a:t>
            </a:r>
            <a:r>
              <a:rPr lang="en-US" sz="1400" dirty="0">
                <a:solidFill>
                  <a:prstClr val="black"/>
                </a:solidFill>
              </a:rPr>
              <a:t> </a:t>
            </a:r>
          </a:p>
          <a:p>
            <a:pPr defTabSz="685749"/>
            <a:endParaRPr lang="en-US" sz="1400" dirty="0">
              <a:solidFill>
                <a:prstClr val="black"/>
              </a:solidFill>
            </a:endParaRPr>
          </a:p>
          <a:p>
            <a:pPr defTabSz="685749"/>
            <a:endParaRPr lang="en-US" sz="1400" dirty="0">
              <a:solidFill>
                <a:prstClr val="black"/>
              </a:solidFill>
            </a:endParaRPr>
          </a:p>
          <a:p>
            <a:pPr defTabSz="685749"/>
            <a:r>
              <a:rPr lang="en-US" sz="1400" dirty="0">
                <a:solidFill>
                  <a:prstClr val="black"/>
                </a:solidFill>
              </a:rPr>
              <a:t>Technical Assistance</a:t>
            </a:r>
          </a:p>
          <a:p>
            <a:pPr defTabSz="685749"/>
            <a:r>
              <a:rPr lang="en-US" sz="1400" dirty="0">
                <a:solidFill>
                  <a:prstClr val="black"/>
                </a:solidFill>
                <a:hlinkClick r:id="rId5"/>
              </a:rPr>
              <a:t>dieselgrants@deq.state.or.us</a:t>
            </a:r>
            <a:r>
              <a:rPr lang="en-US" sz="1400" dirty="0">
                <a:solidFill>
                  <a:prstClr val="black"/>
                </a:solidFill>
              </a:rPr>
              <a:t> </a:t>
            </a:r>
          </a:p>
        </p:txBody>
      </p:sp>
      <p:sp>
        <p:nvSpPr>
          <p:cNvPr id="2" name="Slide Number Placeholder 1"/>
          <p:cNvSpPr>
            <a:spLocks noGrp="1"/>
          </p:cNvSpPr>
          <p:nvPr>
            <p:ph type="sldNum" sz="quarter" idx="12"/>
          </p:nvPr>
        </p:nvSpPr>
        <p:spPr>
          <a:xfrm>
            <a:off x="6760760" y="4556648"/>
            <a:ext cx="2057400" cy="400050"/>
          </a:xfrm>
        </p:spPr>
        <p:txBody>
          <a:bodyPr/>
          <a:lstStyle/>
          <a:p>
            <a:fld id="{70D1DF7D-9B95-41D2-A638-51CA9B808495}" type="slidenum">
              <a:rPr lang="en-US" sz="1500">
                <a:solidFill>
                  <a:prstClr val="white"/>
                </a:solidFill>
              </a:rPr>
              <a:pPr/>
              <a:t>42</a:t>
            </a:fld>
            <a:endParaRPr lang="en-US" sz="1500" dirty="0">
              <a:solidFill>
                <a:prstClr val="white"/>
              </a:solidFill>
            </a:endParaRPr>
          </a:p>
        </p:txBody>
      </p:sp>
    </p:spTree>
    <p:extLst>
      <p:ext uri="{BB962C8B-B14F-4D97-AF65-F5344CB8AC3E}">
        <p14:creationId xmlns:p14="http://schemas.microsoft.com/office/powerpoint/2010/main" val="1316472412"/>
      </p:ext>
    </p:extLst>
  </p:cSld>
  <p:clrMapOvr>
    <a:masterClrMapping/>
  </p:clrMapOvr>
  <mc:AlternateContent xmlns:mc="http://schemas.openxmlformats.org/markup-compatibility/2006" xmlns:p14="http://schemas.microsoft.com/office/powerpoint/2010/main">
    <mc:Choice Requires="p14">
      <p:transition spd="slow" p14:dur="2000" advTm="2927"/>
    </mc:Choice>
    <mc:Fallback xmlns="">
      <p:transition spd="slow" advTm="2927"/>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extBox 3"/>
          <p:cNvSpPr txBox="1"/>
          <p:nvPr/>
        </p:nvSpPr>
        <p:spPr>
          <a:xfrm>
            <a:off x="571500" y="285750"/>
            <a:ext cx="7772400" cy="523220"/>
          </a:xfrm>
          <a:prstGeom prst="rect">
            <a:avLst/>
          </a:prstGeom>
          <a:noFill/>
        </p:spPr>
        <p:txBody>
          <a:bodyPr wrap="square" lIns="91434" tIns="45717" rIns="91434" bIns="45717" rtlCol="0">
            <a:spAutoFit/>
          </a:bodyPr>
          <a:lstStyle/>
          <a:p>
            <a:pPr algn="ctr"/>
            <a:r>
              <a:rPr lang="en-US" sz="2800" b="1" dirty="0">
                <a:solidFill>
                  <a:srgbClr val="FFFFFF"/>
                </a:solidFill>
                <a:latin typeface="Avenir" panose="020B0503020203020204" pitchFamily="34" charset="0"/>
                <a:cs typeface="Arial" panose="020B0604020202020204" pitchFamily="34" charset="0"/>
              </a:rPr>
              <a:t>Next Up</a:t>
            </a:r>
            <a:endParaRPr lang="en-US" sz="2000" b="1" dirty="0">
              <a:solidFill>
                <a:srgbClr val="FFFFFF"/>
              </a:solidFill>
              <a:latin typeface="Avenir Heavy" panose="020B0703020203020204" pitchFamily="34" charset="0"/>
              <a:cs typeface="Arial" panose="020B0604020202020204" pitchFamily="34" charset="0"/>
            </a:endParaRPr>
          </a:p>
        </p:txBody>
      </p:sp>
      <p:sp>
        <p:nvSpPr>
          <p:cNvPr id="3" name="TextBox 2"/>
          <p:cNvSpPr txBox="1"/>
          <p:nvPr/>
        </p:nvSpPr>
        <p:spPr>
          <a:xfrm>
            <a:off x="5638800" y="4199164"/>
            <a:ext cx="4876800" cy="923328"/>
          </a:xfrm>
          <a:prstGeom prst="rect">
            <a:avLst/>
          </a:prstGeom>
          <a:noFill/>
        </p:spPr>
        <p:txBody>
          <a:bodyPr wrap="square" lIns="91434" tIns="45717" rIns="91434" bIns="45717" rtlCol="0">
            <a:spAutoFit/>
          </a:bodyPr>
          <a:lstStyle/>
          <a:p>
            <a:r>
              <a:rPr lang="en-US" b="1" dirty="0" smtClean="0">
                <a:solidFill>
                  <a:srgbClr val="FFFFFF"/>
                </a:solidFill>
              </a:rPr>
              <a:t>Christie </a:t>
            </a:r>
            <a:r>
              <a:rPr lang="en-US" b="1" dirty="0" err="1" smtClean="0">
                <a:solidFill>
                  <a:srgbClr val="FFFFFF"/>
                </a:solidFill>
              </a:rPr>
              <a:t>Sphoon</a:t>
            </a:r>
            <a:endParaRPr lang="en-US" b="1" dirty="0" smtClean="0">
              <a:solidFill>
                <a:srgbClr val="FFFFFF"/>
              </a:solidFill>
            </a:endParaRPr>
          </a:p>
          <a:p>
            <a:r>
              <a:rPr lang="en-US" b="1" dirty="0" smtClean="0">
                <a:solidFill>
                  <a:srgbClr val="FFFFFF"/>
                </a:solidFill>
              </a:rPr>
              <a:t>School Programs Lead</a:t>
            </a:r>
            <a:endParaRPr lang="en-US" b="1" dirty="0">
              <a:solidFill>
                <a:srgbClr val="FFFFFF"/>
              </a:solidFill>
            </a:endParaRPr>
          </a:p>
          <a:p>
            <a:r>
              <a:rPr lang="en-US" b="1" dirty="0" smtClean="0">
                <a:solidFill>
                  <a:srgbClr val="FFFFFF"/>
                </a:solidFill>
              </a:rPr>
              <a:t>Oregon Department of Energy</a:t>
            </a:r>
            <a:endParaRPr lang="en-US" b="1" dirty="0">
              <a:solidFill>
                <a:srgbClr val="FFFFFF"/>
              </a:solidFill>
            </a:endParaRPr>
          </a:p>
        </p:txBody>
      </p:sp>
      <p:sp>
        <p:nvSpPr>
          <p:cNvPr id="2" name="TextBox 1"/>
          <p:cNvSpPr txBox="1"/>
          <p:nvPr/>
        </p:nvSpPr>
        <p:spPr>
          <a:xfrm>
            <a:off x="1143000" y="895350"/>
            <a:ext cx="6629400" cy="861774"/>
          </a:xfrm>
          <a:prstGeom prst="rect">
            <a:avLst/>
          </a:prstGeom>
          <a:noFill/>
        </p:spPr>
        <p:txBody>
          <a:bodyPr wrap="square" lIns="91434" tIns="45717" rIns="91434" bIns="45717" rtlCol="0">
            <a:spAutoFit/>
          </a:bodyPr>
          <a:lstStyle/>
          <a:p>
            <a:pPr algn="ctr"/>
            <a:r>
              <a:rPr lang="en-US" sz="3200" b="1" dirty="0">
                <a:solidFill>
                  <a:srgbClr val="FFFFFF"/>
                </a:solidFill>
              </a:rPr>
              <a:t>Public Purpose Charge/ SB1149</a:t>
            </a:r>
          </a:p>
          <a:p>
            <a:endParaRPr lang="en-US" dirty="0">
              <a:solidFill>
                <a:srgbClr val="FFFFFF"/>
              </a:solidFill>
            </a:endParaRPr>
          </a:p>
        </p:txBody>
      </p:sp>
      <p:sp>
        <p:nvSpPr>
          <p:cNvPr id="5" name="AutoShape 2" descr="https://mail.google.com/mail/u/0?ui=2&amp;ik=adabd98a8f&amp;attid=0.0.1&amp;permmsgid=msg-f:1704580506334224633&amp;th=17a7e2f0731b60f9&amp;view=fimg&amp;sz=s0-l75-ft&amp;attbid=ANGjdJ_G7H5zdRxTZ4nvuFQ4xgt8FBNAib_wHKkFukOaKGimcsdWcsYoxMtMIB7afr5TXDyTJCavomaHnJTRxmosxkH8V2lZvZzK6nJVCcQTz-fsUTzXMCVFM_AyBYw&amp;disp=em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endParaRPr lang="en-US"/>
          </a:p>
        </p:txBody>
      </p:sp>
      <p:sp>
        <p:nvSpPr>
          <p:cNvPr id="6" name="AutoShape 4" descr="https://mail.google.com/mail/u/0?ui=2&amp;ik=adabd98a8f&amp;attid=0.0.1&amp;permmsgid=msg-f:1704580506334224633&amp;th=17a7e2f0731b60f9&amp;view=fimg&amp;sz=s0-l75-ft&amp;attbid=ANGjdJ_G7H5zdRxTZ4nvuFQ4xgt8FBNAib_wHKkFukOaKGimcsdWcsYoxMtMIB7afr5TXDyTJCavomaHnJTRxmosxkH8V2lZvZzK6nJVCcQTz-fsUTzXMCVFM_AyBYw&amp;disp=emb"/>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endParaRPr lang="en-US"/>
          </a:p>
        </p:txBody>
      </p:sp>
      <p:sp>
        <p:nvSpPr>
          <p:cNvPr id="7" name="AutoShape 6" descr="https://mail.google.com/mail/u/0?ui=2&amp;ik=adabd98a8f&amp;attid=0.0.1&amp;permmsgid=msg-f:1704580506334224633&amp;th=17a7e2f0731b60f9&amp;view=fimg&amp;sz=s0-l75-ft&amp;attbid=ANGjdJ_G7H5zdRxTZ4nvuFQ4xgt8FBNAib_wHKkFukOaKGimcsdWcsYoxMtMIB7afr5TXDyTJCavomaHnJTRxmosxkH8V2lZvZzK6nJVCcQTz-fsUTzXMCVFM_AyBYw&amp;disp=emb"/>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endParaRPr lang="en-US"/>
          </a:p>
        </p:txBody>
      </p:sp>
      <p:pic>
        <p:nvPicPr>
          <p:cNvPr id="5122" name="Picture 2" descr="https://t10592776.p.clickup-attachments.com/t10592776/6fab8270-9526-49be-9862-d3f3d0927c6f/im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551980"/>
            <a:ext cx="2552700" cy="339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77623"/>
      </p:ext>
    </p:extLst>
  </p:cSld>
  <p:clrMapOvr>
    <a:masterClrMapping/>
  </p:clrMapOvr>
  <mc:AlternateContent xmlns:mc="http://schemas.openxmlformats.org/markup-compatibility/2006" xmlns:p14="http://schemas.microsoft.com/office/powerpoint/2010/main">
    <mc:Choice Requires="p14">
      <p:transition spd="slow" p14:dur="2000" advClick="0" advTm="10318"/>
    </mc:Choice>
    <mc:Fallback xmlns="">
      <p:transition spd="slow" advClick="0" advTm="10318"/>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60D02028-9A83-4498-8FD8-1222A1A25AA6}"/>
              </a:ext>
            </a:extLst>
          </p:cNvPr>
          <p:cNvPicPr>
            <a:picLocks noChangeAspect="1"/>
          </p:cNvPicPr>
          <p:nvPr/>
        </p:nvPicPr>
        <p:blipFill rotWithShape="1">
          <a:blip r:embed="rId3">
            <a:extLst>
              <a:ext uri="{28A0092B-C50C-407E-A947-70E740481C1C}">
                <a14:useLocalDpi xmlns:a14="http://schemas.microsoft.com/office/drawing/2010/main" val="0"/>
              </a:ext>
            </a:extLst>
          </a:blip>
          <a:srcRect r="2241"/>
          <a:stretch/>
        </p:blipFill>
        <p:spPr>
          <a:xfrm>
            <a:off x="2630348" y="609681"/>
            <a:ext cx="6513653" cy="3750451"/>
          </a:xfrm>
          <a:prstGeom prst="rect">
            <a:avLst/>
          </a:prstGeom>
        </p:spPr>
      </p:pic>
      <p:sp>
        <p:nvSpPr>
          <p:cNvPr id="2" name="Title 1"/>
          <p:cNvSpPr>
            <a:spLocks noGrp="1"/>
          </p:cNvSpPr>
          <p:nvPr>
            <p:ph type="ctrTitle"/>
          </p:nvPr>
        </p:nvSpPr>
        <p:spPr>
          <a:xfrm>
            <a:off x="1" y="0"/>
            <a:ext cx="2945995" cy="5143500"/>
          </a:xfrm>
          <a:solidFill>
            <a:srgbClr val="29586D"/>
          </a:solidFill>
        </p:spPr>
        <p:txBody>
          <a:bodyPr anchor="ctr">
            <a:normAutofit/>
          </a:bodyPr>
          <a:lstStyle/>
          <a:p>
            <a:pPr marL="44053" algn="l"/>
            <a:r>
              <a:rPr lang="en-US" sz="3000" dirty="0">
                <a:solidFill>
                  <a:schemeClr val="bg1"/>
                </a:solidFill>
                <a:latin typeface="Century Gothic" panose="020B0502020202020204" pitchFamily="34" charset="0"/>
                <a:cs typeface="Arial" panose="020B0604020202020204" pitchFamily="34" charset="0"/>
              </a:rPr>
              <a:t>Oregon Department of </a:t>
            </a:r>
            <a:r>
              <a:rPr lang="en-US" sz="3000" b="1" dirty="0">
                <a:solidFill>
                  <a:schemeClr val="bg1"/>
                </a:solidFill>
                <a:latin typeface="Century Gothic" panose="020B0502020202020204" pitchFamily="34" charset="0"/>
                <a:cs typeface="Arial" panose="020B0604020202020204" pitchFamily="34" charset="0"/>
              </a:rPr>
              <a:t>ENERGY </a:t>
            </a:r>
            <a:r>
              <a:rPr lang="en-US" sz="3000" b="1" dirty="0">
                <a:solidFill>
                  <a:schemeClr val="accent1">
                    <a:lumMod val="50000"/>
                  </a:schemeClr>
                </a:solidFill>
                <a:latin typeface="Century Gothic" panose="020B0502020202020204" pitchFamily="34" charset="0"/>
                <a:cs typeface="Arial" panose="020B0604020202020204" pitchFamily="34" charset="0"/>
              </a:rPr>
              <a:t/>
            </a:r>
            <a:br>
              <a:rPr lang="en-US" sz="3000" b="1" dirty="0">
                <a:solidFill>
                  <a:schemeClr val="accent1">
                    <a:lumMod val="50000"/>
                  </a:schemeClr>
                </a:solidFill>
                <a:latin typeface="Century Gothic" panose="020B0502020202020204" pitchFamily="34" charset="0"/>
                <a:cs typeface="Arial" panose="020B0604020202020204" pitchFamily="34" charset="0"/>
              </a:rPr>
            </a:br>
            <a:r>
              <a:rPr lang="en-US" sz="3000" b="1" dirty="0">
                <a:solidFill>
                  <a:schemeClr val="accent1">
                    <a:lumMod val="50000"/>
                  </a:schemeClr>
                </a:solidFill>
                <a:latin typeface="Century Gothic" panose="020B0502020202020204" pitchFamily="34" charset="0"/>
                <a:cs typeface="Arial" panose="020B0604020202020204" pitchFamily="34" charset="0"/>
              </a:rPr>
              <a:t/>
            </a:r>
            <a:br>
              <a:rPr lang="en-US" sz="3000" b="1" dirty="0">
                <a:solidFill>
                  <a:schemeClr val="accent1">
                    <a:lumMod val="50000"/>
                  </a:schemeClr>
                </a:solidFill>
                <a:latin typeface="Century Gothic" panose="020B0502020202020204" pitchFamily="34" charset="0"/>
                <a:cs typeface="Arial" panose="020B0604020202020204" pitchFamily="34" charset="0"/>
              </a:rPr>
            </a:br>
            <a:r>
              <a:rPr lang="en-US" sz="3000" b="1" dirty="0">
                <a:solidFill>
                  <a:schemeClr val="accent1">
                    <a:lumMod val="50000"/>
                  </a:schemeClr>
                </a:solidFill>
                <a:latin typeface="Century Gothic" panose="020B0502020202020204" pitchFamily="34" charset="0"/>
                <a:cs typeface="Arial" panose="020B0604020202020204" pitchFamily="34" charset="0"/>
              </a:rPr>
              <a:t/>
            </a:r>
            <a:br>
              <a:rPr lang="en-US" sz="3000" b="1" dirty="0">
                <a:solidFill>
                  <a:schemeClr val="accent1">
                    <a:lumMod val="50000"/>
                  </a:schemeClr>
                </a:solidFill>
                <a:latin typeface="Century Gothic" panose="020B0502020202020204" pitchFamily="34" charset="0"/>
                <a:cs typeface="Arial" panose="020B0604020202020204" pitchFamily="34" charset="0"/>
              </a:rPr>
            </a:br>
            <a:r>
              <a:rPr lang="en-US" sz="2400" b="1" dirty="0">
                <a:solidFill>
                  <a:schemeClr val="bg1"/>
                </a:solidFill>
                <a:latin typeface="Century Gothic" panose="020B0502020202020204" pitchFamily="34" charset="0"/>
                <a:cs typeface="Arial" panose="020B0604020202020204" pitchFamily="34" charset="0"/>
              </a:rPr>
              <a:t>Public Purpose Charge Schools Program – Electric School Bus Funding</a:t>
            </a:r>
            <a:br>
              <a:rPr lang="en-US" sz="2400" b="1" dirty="0">
                <a:solidFill>
                  <a:schemeClr val="bg1"/>
                </a:solidFill>
                <a:latin typeface="Century Gothic" panose="020B0502020202020204" pitchFamily="34" charset="0"/>
                <a:cs typeface="Arial" panose="020B0604020202020204" pitchFamily="34" charset="0"/>
              </a:rPr>
            </a:br>
            <a:r>
              <a:rPr lang="en-US" sz="2100" dirty="0">
                <a:solidFill>
                  <a:schemeClr val="bg1"/>
                </a:solidFill>
                <a:latin typeface="Century Gothic" panose="020B0502020202020204" pitchFamily="34" charset="0"/>
                <a:cs typeface="Arial" panose="020B0604020202020204" pitchFamily="34" charset="0"/>
              </a:rPr>
              <a:t/>
            </a:r>
            <a:br>
              <a:rPr lang="en-US" sz="2100" dirty="0">
                <a:solidFill>
                  <a:schemeClr val="bg1"/>
                </a:solidFill>
                <a:latin typeface="Century Gothic" panose="020B0502020202020204" pitchFamily="34" charset="0"/>
                <a:cs typeface="Arial" panose="020B0604020202020204" pitchFamily="34" charset="0"/>
              </a:rPr>
            </a:br>
            <a:r>
              <a:rPr lang="en-US" sz="2100" dirty="0">
                <a:solidFill>
                  <a:schemeClr val="bg1"/>
                </a:solidFill>
                <a:latin typeface="Century Gothic" panose="020B0502020202020204" pitchFamily="34" charset="0"/>
                <a:cs typeface="Arial" panose="020B0604020202020204" pitchFamily="34" charset="0"/>
              </a:rPr>
              <a:t>Christie Sphoon</a:t>
            </a:r>
            <a:br>
              <a:rPr lang="en-US" sz="2100" dirty="0">
                <a:solidFill>
                  <a:schemeClr val="bg1"/>
                </a:solidFill>
                <a:latin typeface="Century Gothic" panose="020B0502020202020204" pitchFamily="34" charset="0"/>
                <a:cs typeface="Arial" panose="020B0604020202020204" pitchFamily="34" charset="0"/>
              </a:rPr>
            </a:br>
            <a:r>
              <a:rPr lang="en-US" sz="2100" dirty="0">
                <a:solidFill>
                  <a:schemeClr val="bg1"/>
                </a:solidFill>
                <a:latin typeface="Century Gothic" panose="020B0502020202020204" pitchFamily="34" charset="0"/>
                <a:cs typeface="Arial" panose="020B0604020202020204" pitchFamily="34" charset="0"/>
              </a:rPr>
              <a:t>July 2021</a:t>
            </a:r>
            <a:r>
              <a:rPr lang="en-US" sz="1800" dirty="0">
                <a:solidFill>
                  <a:schemeClr val="bg1"/>
                </a:solidFill>
                <a:latin typeface="Century Gothic" panose="020B0502020202020204" pitchFamily="34" charset="0"/>
                <a:cs typeface="Arial" panose="020B0604020202020204" pitchFamily="34" charset="0"/>
              </a:rPr>
              <a:t/>
            </a:r>
            <a:br>
              <a:rPr lang="en-US" sz="1800" dirty="0">
                <a:solidFill>
                  <a:schemeClr val="bg1"/>
                </a:solidFill>
                <a:latin typeface="Century Gothic" panose="020B0502020202020204" pitchFamily="34" charset="0"/>
                <a:cs typeface="Arial" panose="020B0604020202020204" pitchFamily="34" charset="0"/>
              </a:rPr>
            </a:br>
            <a:r>
              <a:rPr lang="en-US" sz="1800" dirty="0">
                <a:solidFill>
                  <a:schemeClr val="bg1"/>
                </a:solidFill>
                <a:latin typeface="Century Gothic" panose="020B0502020202020204" pitchFamily="34" charset="0"/>
                <a:cs typeface="Arial" panose="020B0604020202020204" pitchFamily="34" charset="0"/>
              </a:rPr>
              <a:t/>
            </a:r>
            <a:br>
              <a:rPr lang="en-US" sz="1800" dirty="0">
                <a:solidFill>
                  <a:schemeClr val="bg1"/>
                </a:solidFill>
                <a:latin typeface="Century Gothic" panose="020B0502020202020204" pitchFamily="34" charset="0"/>
                <a:cs typeface="Arial" panose="020B0604020202020204" pitchFamily="34" charset="0"/>
              </a:rPr>
            </a:br>
            <a:endParaRPr lang="en-US" sz="1800" dirty="0">
              <a:solidFill>
                <a:schemeClr val="bg1"/>
              </a:solidFill>
              <a:latin typeface="Century Gothic" panose="020B0502020202020204" pitchFamily="34" charset="0"/>
              <a:cs typeface="Arial" panose="020B0604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621930" y="4455842"/>
            <a:ext cx="1261640" cy="575566"/>
          </a:xfrm>
          <a:prstGeom prst="rect">
            <a:avLst/>
          </a:prstGeom>
        </p:spPr>
      </p:pic>
    </p:spTree>
    <p:extLst>
      <p:ext uri="{BB962C8B-B14F-4D97-AF65-F5344CB8AC3E}">
        <p14:creationId xmlns:p14="http://schemas.microsoft.com/office/powerpoint/2010/main" val="3217976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811" y="72190"/>
            <a:ext cx="8197850" cy="775892"/>
          </a:xfrm>
          <a:noFill/>
        </p:spPr>
        <p:txBody>
          <a:bodyPr>
            <a:normAutofit/>
          </a:bodyPr>
          <a:lstStyle/>
          <a:p>
            <a:r>
              <a:rPr lang="en-US" sz="2400" dirty="0"/>
              <a:t>PUBLIC PURPOSE CHARGE (SB 1149) </a:t>
            </a:r>
            <a:br>
              <a:rPr lang="en-US" sz="2400" dirty="0"/>
            </a:br>
            <a:r>
              <a:rPr lang="en-US" sz="2400" dirty="0"/>
              <a:t>SCHOOLS PROGRAM</a:t>
            </a:r>
          </a:p>
        </p:txBody>
      </p:sp>
      <p:sp>
        <p:nvSpPr>
          <p:cNvPr id="11" name="Content Placeholder 10"/>
          <p:cNvSpPr>
            <a:spLocks noGrp="1"/>
          </p:cNvSpPr>
          <p:nvPr>
            <p:ph idx="1"/>
          </p:nvPr>
        </p:nvSpPr>
        <p:spPr>
          <a:xfrm>
            <a:off x="3739942" y="2651162"/>
            <a:ext cx="5404058" cy="1736688"/>
          </a:xfrm>
        </p:spPr>
        <p:txBody>
          <a:bodyPr>
            <a:noAutofit/>
          </a:bodyPr>
          <a:lstStyle/>
          <a:p>
            <a:r>
              <a:rPr lang="en-US" dirty="0"/>
              <a:t>School Districts receive the first 10%</a:t>
            </a:r>
          </a:p>
          <a:p>
            <a:r>
              <a:rPr lang="en-US" dirty="0"/>
              <a:t>Energy Trust of Oregon receives just under 74% </a:t>
            </a:r>
          </a:p>
          <a:p>
            <a:r>
              <a:rPr lang="en-US" dirty="0"/>
              <a:t>Oregon Housing and Community Services receives just over 16%</a:t>
            </a:r>
          </a:p>
        </p:txBody>
      </p:sp>
      <p:sp>
        <p:nvSpPr>
          <p:cNvPr id="3" name="TextBox 2"/>
          <p:cNvSpPr txBox="1"/>
          <p:nvPr/>
        </p:nvSpPr>
        <p:spPr>
          <a:xfrm>
            <a:off x="0" y="1231884"/>
            <a:ext cx="9144000" cy="623248"/>
          </a:xfrm>
          <a:prstGeom prst="rect">
            <a:avLst/>
          </a:prstGeom>
          <a:solidFill>
            <a:srgbClr val="29586D"/>
          </a:solidFill>
        </p:spPr>
        <p:txBody>
          <a:bodyPr wrap="square" lIns="68579" tIns="34289" rIns="68579" bIns="34289" rtlCol="0" anchor="ctr">
            <a:spAutoFit/>
          </a:bodyPr>
          <a:lstStyle/>
          <a:p>
            <a:pPr algn="ctr" defTabSz="685783"/>
            <a:r>
              <a:rPr lang="en-US" dirty="0">
                <a:solidFill>
                  <a:prstClr val="white"/>
                </a:solidFill>
                <a:latin typeface="Century Gothic" panose="020B0502020202020204" pitchFamily="34" charset="0"/>
              </a:rPr>
              <a:t>Public Purpose Charge = </a:t>
            </a:r>
          </a:p>
          <a:p>
            <a:pPr algn="ctr" defTabSz="685783"/>
            <a:r>
              <a:rPr lang="en-US" dirty="0">
                <a:solidFill>
                  <a:prstClr val="white"/>
                </a:solidFill>
                <a:latin typeface="Century Gothic" panose="020B0502020202020204" pitchFamily="34" charset="0"/>
              </a:rPr>
              <a:t>3% on Portland General Electric and Pacific Power customers’ utility bills</a:t>
            </a:r>
          </a:p>
        </p:txBody>
      </p:sp>
      <p:pic>
        <p:nvPicPr>
          <p:cNvPr id="5" name="Picture 4"/>
          <p:cNvPicPr>
            <a:picLocks noChangeAspect="1"/>
          </p:cNvPicPr>
          <p:nvPr/>
        </p:nvPicPr>
        <p:blipFill rotWithShape="1">
          <a:blip r:embed="rId3"/>
          <a:srcRect b="953"/>
          <a:stretch/>
        </p:blipFill>
        <p:spPr>
          <a:xfrm>
            <a:off x="354719" y="2245995"/>
            <a:ext cx="3048353" cy="2674620"/>
          </a:xfrm>
          <a:prstGeom prst="rect">
            <a:avLst/>
          </a:prstGeom>
        </p:spPr>
      </p:pic>
      <p:sp>
        <p:nvSpPr>
          <p:cNvPr id="6" name="Right Arrow 5"/>
          <p:cNvSpPr/>
          <p:nvPr/>
        </p:nvSpPr>
        <p:spPr>
          <a:xfrm>
            <a:off x="154305" y="4697731"/>
            <a:ext cx="208986" cy="145733"/>
          </a:xfrm>
          <a:prstGeom prst="rightArrow">
            <a:avLst/>
          </a:prstGeom>
          <a:solidFill>
            <a:srgbClr val="29586D"/>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sz="1400">
              <a:solidFill>
                <a:prstClr val="white"/>
              </a:solidFill>
            </a:endParaRPr>
          </a:p>
        </p:txBody>
      </p:sp>
      <p:sp>
        <p:nvSpPr>
          <p:cNvPr id="8" name="Slide Number Placeholder 7"/>
          <p:cNvSpPr>
            <a:spLocks noGrp="1"/>
          </p:cNvSpPr>
          <p:nvPr>
            <p:ph type="sldNum" sz="quarter" idx="12"/>
          </p:nvPr>
        </p:nvSpPr>
        <p:spPr/>
        <p:txBody>
          <a:bodyPr/>
          <a:lstStyle/>
          <a:p>
            <a:fld id="{32B6499F-4593-48AF-A34D-74C01379ECF3}" type="slidenum">
              <a:rPr lang="en-US" smtClean="0">
                <a:solidFill>
                  <a:prstClr val="black">
                    <a:tint val="75000"/>
                  </a:prstClr>
                </a:solidFill>
              </a:rPr>
              <a:pPr/>
              <a:t>45</a:t>
            </a:fld>
            <a:endParaRPr lang="en-US" dirty="0">
              <a:solidFill>
                <a:prstClr val="black">
                  <a:tint val="75000"/>
                </a:prstClr>
              </a:solidFill>
            </a:endParaRPr>
          </a:p>
        </p:txBody>
      </p:sp>
    </p:spTree>
    <p:extLst>
      <p:ext uri="{BB962C8B-B14F-4D97-AF65-F5344CB8AC3E}">
        <p14:creationId xmlns:p14="http://schemas.microsoft.com/office/powerpoint/2010/main" val="2667005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4071413" y="1356000"/>
            <a:ext cx="4646820" cy="2763962"/>
          </a:xfrm>
        </p:spPr>
        <p:txBody>
          <a:bodyPr>
            <a:noAutofit/>
          </a:bodyPr>
          <a:lstStyle/>
          <a:p>
            <a:pPr marL="0" indent="0">
              <a:buNone/>
            </a:pPr>
            <a:r>
              <a:rPr lang="en-US" b="1" dirty="0"/>
              <a:t>Eligible Facilities</a:t>
            </a:r>
            <a:r>
              <a:rPr lang="en-US" dirty="0"/>
              <a:t>:</a:t>
            </a:r>
          </a:p>
          <a:p>
            <a:pPr marL="600060" lvl="1" indent="-257168"/>
            <a:r>
              <a:rPr lang="en-US" dirty="0"/>
              <a:t>K – 12 Educational Facilities</a:t>
            </a:r>
          </a:p>
          <a:p>
            <a:pPr marL="942952" lvl="2" indent="-257168"/>
            <a:r>
              <a:rPr lang="en-US" dirty="0"/>
              <a:t>Owned by School District</a:t>
            </a:r>
          </a:p>
          <a:p>
            <a:pPr marL="942952" lvl="2" indent="-257168"/>
            <a:r>
              <a:rPr lang="en-US" dirty="0"/>
              <a:t>Within PGE or Pacific Power electric territory</a:t>
            </a:r>
            <a:br>
              <a:rPr lang="en-US" dirty="0"/>
            </a:br>
            <a:endParaRPr lang="en-US" dirty="0"/>
          </a:p>
          <a:p>
            <a:pPr marL="0" indent="0">
              <a:buNone/>
            </a:pPr>
            <a:r>
              <a:rPr lang="en-US" b="1" dirty="0"/>
              <a:t>Non-Eligible Facilities:</a:t>
            </a:r>
          </a:p>
          <a:p>
            <a:pPr marL="600060" lvl="1" indent="-257168"/>
            <a:r>
              <a:rPr lang="en-US" dirty="0"/>
              <a:t>New K – 12 Educational Facilities (within first 2 years)</a:t>
            </a:r>
          </a:p>
          <a:p>
            <a:pPr marL="600060" lvl="1" indent="-257168"/>
            <a:r>
              <a:rPr lang="en-US" dirty="0"/>
              <a:t>Administrative Facilities</a:t>
            </a:r>
          </a:p>
          <a:p>
            <a:pPr marL="600060" lvl="1" indent="-257168"/>
            <a:r>
              <a:rPr lang="en-US" dirty="0"/>
              <a:t>Facility/Maintenance Buildings</a:t>
            </a:r>
          </a:p>
          <a:p>
            <a:pPr marL="0" indent="0">
              <a:buNone/>
            </a:pPr>
            <a:endParaRPr lang="en-US" sz="2700" dirty="0"/>
          </a:p>
          <a:p>
            <a:pPr marL="0" indent="0">
              <a:buNone/>
            </a:pPr>
            <a:r>
              <a:rPr lang="en-US" sz="2700" dirty="0"/>
              <a:t>	</a:t>
            </a:r>
          </a:p>
        </p:txBody>
      </p:sp>
      <p:sp>
        <p:nvSpPr>
          <p:cNvPr id="6" name="Title 1"/>
          <p:cNvSpPr txBox="1">
            <a:spLocks/>
          </p:cNvSpPr>
          <p:nvPr/>
        </p:nvSpPr>
        <p:spPr>
          <a:xfrm>
            <a:off x="393811" y="72190"/>
            <a:ext cx="8197850" cy="775892"/>
          </a:xfrm>
          <a:prstGeom prst="rect">
            <a:avLst/>
          </a:prstGeom>
          <a:noFill/>
        </p:spPr>
        <p:txBody>
          <a:bodyPr vert="horz" lIns="68579" tIns="34289" rIns="68579" bIns="34289" rtlCol="0" anchor="ctr">
            <a:normAutofit/>
          </a:bodyPr>
          <a:lstStyle>
            <a:lvl1pPr algn="ctr" defTabSz="914400" rtl="0" eaLnBrk="1" latinLnBrk="0" hangingPunct="1">
              <a:lnSpc>
                <a:spcPct val="90000"/>
              </a:lnSpc>
              <a:spcBef>
                <a:spcPct val="0"/>
              </a:spcBef>
              <a:buNone/>
              <a:defRPr sz="4000" b="0" kern="1200">
                <a:solidFill>
                  <a:srgbClr val="326368"/>
                </a:solidFill>
                <a:latin typeface="Century Gothic" panose="020B0502020202020204" pitchFamily="34" charset="0"/>
                <a:ea typeface="+mj-ea"/>
                <a:cs typeface="Arial" panose="020B0604020202020204" pitchFamily="34" charset="0"/>
              </a:defRPr>
            </a:lvl1pPr>
          </a:lstStyle>
          <a:p>
            <a:r>
              <a:rPr lang="en-US" sz="2400" dirty="0"/>
              <a:t>PUBLIC PURPOSE CHARGE (SB 1149) </a:t>
            </a:r>
            <a:br>
              <a:rPr lang="en-US" sz="2400" dirty="0"/>
            </a:br>
            <a:r>
              <a:rPr lang="en-US" sz="2400" dirty="0"/>
              <a:t>SCHOOLS PROGRAM</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1" y="1020128"/>
            <a:ext cx="3552329" cy="3951923"/>
          </a:xfrm>
          <a:prstGeom prst="rect">
            <a:avLst/>
          </a:prstGeom>
        </p:spPr>
      </p:pic>
      <p:sp>
        <p:nvSpPr>
          <p:cNvPr id="9" name="Slide Number Placeholder 8"/>
          <p:cNvSpPr>
            <a:spLocks noGrp="1"/>
          </p:cNvSpPr>
          <p:nvPr>
            <p:ph type="sldNum" sz="quarter" idx="12"/>
          </p:nvPr>
        </p:nvSpPr>
        <p:spPr/>
        <p:txBody>
          <a:bodyPr/>
          <a:lstStyle/>
          <a:p>
            <a:fld id="{32B6499F-4593-48AF-A34D-74C01379ECF3}" type="slidenum">
              <a:rPr lang="en-US" smtClean="0">
                <a:solidFill>
                  <a:prstClr val="black">
                    <a:tint val="75000"/>
                  </a:prstClr>
                </a:solidFill>
              </a:rPr>
              <a:pPr/>
              <a:t>46</a:t>
            </a:fld>
            <a:endParaRPr lang="en-US" dirty="0">
              <a:solidFill>
                <a:prstClr val="black">
                  <a:tint val="75000"/>
                </a:prstClr>
              </a:solidFill>
            </a:endParaRPr>
          </a:p>
        </p:txBody>
      </p:sp>
    </p:spTree>
    <p:extLst>
      <p:ext uri="{BB962C8B-B14F-4D97-AF65-F5344CB8AC3E}">
        <p14:creationId xmlns:p14="http://schemas.microsoft.com/office/powerpoint/2010/main" val="2434265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6174220"/>
              </p:ext>
            </p:extLst>
          </p:nvPr>
        </p:nvGraphicFramePr>
        <p:xfrm>
          <a:off x="709373" y="1692135"/>
          <a:ext cx="7669530" cy="2057400"/>
        </p:xfrm>
        <a:graphic>
          <a:graphicData uri="http://schemas.openxmlformats.org/drawingml/2006/table">
            <a:tbl>
              <a:tblPr firstRow="1" bandRow="1">
                <a:tableStyleId>{BDBED569-4797-4DF1-A0F4-6AAB3CD982D8}</a:tableStyleId>
              </a:tblPr>
              <a:tblGrid>
                <a:gridCol w="5480765">
                  <a:extLst>
                    <a:ext uri="{9D8B030D-6E8A-4147-A177-3AD203B41FA5}">
                      <a16:colId xmlns="" xmlns:a16="http://schemas.microsoft.com/office/drawing/2014/main" val="20000"/>
                    </a:ext>
                  </a:extLst>
                </a:gridCol>
                <a:gridCol w="2188765">
                  <a:extLst>
                    <a:ext uri="{9D8B030D-6E8A-4147-A177-3AD203B41FA5}">
                      <a16:colId xmlns="" xmlns:a16="http://schemas.microsoft.com/office/drawing/2014/main" val="20001"/>
                    </a:ext>
                  </a:extLst>
                </a:gridCol>
              </a:tblGrid>
              <a:tr h="411480">
                <a:tc>
                  <a:txBody>
                    <a:bodyPr/>
                    <a:lstStyle/>
                    <a:p>
                      <a:r>
                        <a:rPr lang="en-US" sz="1800" b="1" dirty="0">
                          <a:latin typeface="+mj-lt"/>
                        </a:rPr>
                        <a:t># of Eligible School</a:t>
                      </a:r>
                      <a:r>
                        <a:rPr lang="en-US" sz="1800" b="1" baseline="0" dirty="0">
                          <a:latin typeface="+mj-lt"/>
                        </a:rPr>
                        <a:t> Districts:</a:t>
                      </a:r>
                      <a:endParaRPr lang="en-US" sz="1800" b="1" dirty="0">
                        <a:latin typeface="+mj-lt"/>
                      </a:endParaRPr>
                    </a:p>
                  </a:txBody>
                  <a:tcPr marL="68580" marR="68580" marT="34290" marB="34290" anchor="ctr">
                    <a:lnR w="12700" cap="flat" cmpd="sng" algn="ctr">
                      <a:solidFill>
                        <a:srgbClr val="29586D"/>
                      </a:solidFill>
                      <a:prstDash val="solid"/>
                      <a:round/>
                      <a:headEnd type="none" w="med" len="med"/>
                      <a:tailEnd type="none" w="med" len="med"/>
                    </a:lnR>
                    <a:lnB w="12700" cap="flat" cmpd="sng" algn="ctr">
                      <a:solidFill>
                        <a:srgbClr val="29586D"/>
                      </a:solidFill>
                      <a:prstDash val="solid"/>
                      <a:round/>
                      <a:headEnd type="none" w="med" len="med"/>
                      <a:tailEnd type="none" w="med" len="med"/>
                    </a:lnB>
                  </a:tcPr>
                </a:tc>
                <a:tc>
                  <a:txBody>
                    <a:bodyPr/>
                    <a:lstStyle/>
                    <a:p>
                      <a:r>
                        <a:rPr lang="en-US" sz="1800" b="0" dirty="0">
                          <a:latin typeface="+mj-lt"/>
                        </a:rPr>
                        <a:t>110</a:t>
                      </a:r>
                    </a:p>
                  </a:txBody>
                  <a:tcPr marL="68580" marR="68580" marT="34290" marB="34290" anchor="ctr">
                    <a:lnL w="12700" cap="flat" cmpd="sng" algn="ctr">
                      <a:solidFill>
                        <a:srgbClr val="29586D"/>
                      </a:solidFill>
                      <a:prstDash val="solid"/>
                      <a:round/>
                      <a:headEnd type="none" w="med" len="med"/>
                      <a:tailEnd type="none" w="med" len="med"/>
                    </a:lnL>
                    <a:lnB w="12700" cap="flat" cmpd="sng" algn="ctr">
                      <a:solidFill>
                        <a:srgbClr val="29586D"/>
                      </a:solidFill>
                      <a:prstDash val="solid"/>
                      <a:round/>
                      <a:headEnd type="none" w="med" len="med"/>
                      <a:tailEnd type="none" w="med" len="med"/>
                    </a:lnB>
                  </a:tcPr>
                </a:tc>
                <a:extLst>
                  <a:ext uri="{0D108BD9-81ED-4DB2-BD59-A6C34878D82A}">
                    <a16:rowId xmlns="" xmlns:a16="http://schemas.microsoft.com/office/drawing/2014/main" val="10000"/>
                  </a:ext>
                </a:extLst>
              </a:tr>
              <a:tr h="411480">
                <a:tc>
                  <a:txBody>
                    <a:bodyPr/>
                    <a:lstStyle/>
                    <a:p>
                      <a:r>
                        <a:rPr lang="en-US" sz="1800" b="1" kern="1200" dirty="0">
                          <a:solidFill>
                            <a:schemeClr val="tx1"/>
                          </a:solidFill>
                          <a:latin typeface="+mj-lt"/>
                          <a:ea typeface="+mn-ea"/>
                          <a:cs typeface="+mn-cs"/>
                        </a:rPr>
                        <a:t># of Eligible Schools:</a:t>
                      </a:r>
                    </a:p>
                  </a:txBody>
                  <a:tcPr marL="68580" marR="68580" marT="34290" marB="34290" anchor="ctr">
                    <a:lnR w="12700" cap="flat" cmpd="sng" algn="ctr">
                      <a:solidFill>
                        <a:srgbClr val="29586D"/>
                      </a:solidFill>
                      <a:prstDash val="solid"/>
                      <a:round/>
                      <a:headEnd type="none" w="med" len="med"/>
                      <a:tailEnd type="none" w="med" len="med"/>
                    </a:lnR>
                    <a:lnT w="12700" cap="flat" cmpd="sng" algn="ctr">
                      <a:solidFill>
                        <a:srgbClr val="29586D"/>
                      </a:solidFill>
                      <a:prstDash val="solid"/>
                      <a:round/>
                      <a:headEnd type="none" w="med" len="med"/>
                      <a:tailEnd type="none" w="med" len="med"/>
                    </a:lnT>
                    <a:lnB w="12700" cap="flat" cmpd="sng" algn="ctr">
                      <a:solidFill>
                        <a:srgbClr val="29586D"/>
                      </a:solidFill>
                      <a:prstDash val="solid"/>
                      <a:round/>
                      <a:headEnd type="none" w="med" len="med"/>
                      <a:tailEnd type="none" w="med" len="med"/>
                    </a:lnB>
                    <a:solidFill>
                      <a:srgbClr val="29586D">
                        <a:alpha val="20000"/>
                      </a:srgbClr>
                    </a:solidFill>
                  </a:tcPr>
                </a:tc>
                <a:tc>
                  <a:txBody>
                    <a:bodyPr/>
                    <a:lstStyle/>
                    <a:p>
                      <a:r>
                        <a:rPr lang="en-US" sz="1800" b="0" kern="1200" dirty="0">
                          <a:solidFill>
                            <a:schemeClr val="tx1"/>
                          </a:solidFill>
                          <a:latin typeface="+mj-lt"/>
                          <a:ea typeface="+mn-ea"/>
                          <a:cs typeface="+mn-cs"/>
                        </a:rPr>
                        <a:t>~ 825</a:t>
                      </a:r>
                    </a:p>
                  </a:txBody>
                  <a:tcPr marL="68580" marR="68580" marT="34290" marB="34290" anchor="ctr">
                    <a:lnL w="12700" cap="flat" cmpd="sng" algn="ctr">
                      <a:solidFill>
                        <a:srgbClr val="29586D"/>
                      </a:solidFill>
                      <a:prstDash val="solid"/>
                      <a:round/>
                      <a:headEnd type="none" w="med" len="med"/>
                      <a:tailEnd type="none" w="med" len="med"/>
                    </a:lnL>
                    <a:lnT w="12700" cap="flat" cmpd="sng" algn="ctr">
                      <a:solidFill>
                        <a:srgbClr val="29586D"/>
                      </a:solidFill>
                      <a:prstDash val="solid"/>
                      <a:round/>
                      <a:headEnd type="none" w="med" len="med"/>
                      <a:tailEnd type="none" w="med" len="med"/>
                    </a:lnT>
                    <a:lnB w="12700" cap="flat" cmpd="sng" algn="ctr">
                      <a:solidFill>
                        <a:srgbClr val="29586D"/>
                      </a:solidFill>
                      <a:prstDash val="solid"/>
                      <a:round/>
                      <a:headEnd type="none" w="med" len="med"/>
                      <a:tailEnd type="none" w="med" len="med"/>
                    </a:lnB>
                    <a:solidFill>
                      <a:srgbClr val="29586D">
                        <a:alpha val="20000"/>
                      </a:srgbClr>
                    </a:solidFill>
                  </a:tcPr>
                </a:tc>
                <a:extLst>
                  <a:ext uri="{0D108BD9-81ED-4DB2-BD59-A6C34878D82A}">
                    <a16:rowId xmlns="" xmlns:a16="http://schemas.microsoft.com/office/drawing/2014/main" val="10001"/>
                  </a:ext>
                </a:extLst>
              </a:tr>
              <a:tr h="411480">
                <a:tc>
                  <a:txBody>
                    <a:bodyPr/>
                    <a:lstStyle/>
                    <a:p>
                      <a:pPr marL="0" algn="l" defTabSz="914400" rtl="0" eaLnBrk="1" latinLnBrk="0" hangingPunct="1"/>
                      <a:r>
                        <a:rPr lang="en-US" sz="1800" b="1" kern="1200" dirty="0">
                          <a:solidFill>
                            <a:schemeClr val="tx1"/>
                          </a:solidFill>
                          <a:latin typeface="+mj-lt"/>
                          <a:ea typeface="+mn-ea"/>
                          <a:cs typeface="+mn-cs"/>
                        </a:rPr>
                        <a:t>Average Annual SB 1149 Funds:</a:t>
                      </a:r>
                    </a:p>
                  </a:txBody>
                  <a:tcPr marL="68580" marR="68580" marT="34290" marB="34290" anchor="ctr">
                    <a:lnR w="12700" cap="flat" cmpd="sng" algn="ctr">
                      <a:solidFill>
                        <a:srgbClr val="29586D"/>
                      </a:solidFill>
                      <a:prstDash val="solid"/>
                      <a:round/>
                      <a:headEnd type="none" w="med" len="med"/>
                      <a:tailEnd type="none" w="med" len="med"/>
                    </a:lnR>
                    <a:lnT w="12700" cap="flat" cmpd="sng" algn="ctr">
                      <a:solidFill>
                        <a:srgbClr val="29586D"/>
                      </a:solidFill>
                      <a:prstDash val="solid"/>
                      <a:round/>
                      <a:headEnd type="none" w="med" len="med"/>
                      <a:tailEnd type="none" w="med" len="med"/>
                    </a:lnT>
                    <a:lnB w="12700" cap="flat" cmpd="sng" algn="ctr">
                      <a:solidFill>
                        <a:srgbClr val="29586D"/>
                      </a:solidFill>
                      <a:prstDash val="solid"/>
                      <a:round/>
                      <a:headEnd type="none" w="med" len="med"/>
                      <a:tailEnd type="none" w="med" len="med"/>
                    </a:lnB>
                  </a:tcPr>
                </a:tc>
                <a:tc>
                  <a:txBody>
                    <a:bodyPr/>
                    <a:lstStyle/>
                    <a:p>
                      <a:r>
                        <a:rPr lang="en-US" sz="1800" b="0" kern="1200" dirty="0">
                          <a:solidFill>
                            <a:schemeClr val="tx1"/>
                          </a:solidFill>
                          <a:latin typeface="+mj-lt"/>
                          <a:ea typeface="+mn-ea"/>
                          <a:cs typeface="+mn-cs"/>
                        </a:rPr>
                        <a:t>$8 million</a:t>
                      </a:r>
                    </a:p>
                  </a:txBody>
                  <a:tcPr marL="68580" marR="68580" marT="34290" marB="34290" anchor="ctr">
                    <a:lnL w="12700" cap="flat" cmpd="sng" algn="ctr">
                      <a:solidFill>
                        <a:srgbClr val="29586D"/>
                      </a:solidFill>
                      <a:prstDash val="solid"/>
                      <a:round/>
                      <a:headEnd type="none" w="med" len="med"/>
                      <a:tailEnd type="none" w="med" len="med"/>
                    </a:lnL>
                    <a:lnT w="12700" cap="flat" cmpd="sng" algn="ctr">
                      <a:solidFill>
                        <a:srgbClr val="29586D"/>
                      </a:solidFill>
                      <a:prstDash val="solid"/>
                      <a:round/>
                      <a:headEnd type="none" w="med" len="med"/>
                      <a:tailEnd type="none" w="med" len="med"/>
                    </a:lnT>
                    <a:lnB w="12700" cap="flat" cmpd="sng" algn="ctr">
                      <a:solidFill>
                        <a:srgbClr val="29586D"/>
                      </a:solidFill>
                      <a:prstDash val="solid"/>
                      <a:round/>
                      <a:headEnd type="none" w="med" len="med"/>
                      <a:tailEnd type="none" w="med" len="med"/>
                    </a:lnB>
                  </a:tcPr>
                </a:tc>
                <a:extLst>
                  <a:ext uri="{0D108BD9-81ED-4DB2-BD59-A6C34878D82A}">
                    <a16:rowId xmlns="" xmlns:a16="http://schemas.microsoft.com/office/drawing/2014/main" val="10002"/>
                  </a:ext>
                </a:extLst>
              </a:tr>
              <a:tr h="411480">
                <a:tc>
                  <a:txBody>
                    <a:bodyPr/>
                    <a:lstStyle/>
                    <a:p>
                      <a:pPr marL="0" algn="l" defTabSz="914400" rtl="0" eaLnBrk="1" latinLnBrk="0" hangingPunct="1"/>
                      <a:r>
                        <a:rPr lang="en-US" sz="1800" b="1" kern="1200" dirty="0">
                          <a:solidFill>
                            <a:schemeClr val="tx1"/>
                          </a:solidFill>
                          <a:latin typeface="+mj-lt"/>
                          <a:ea typeface="+mn-ea"/>
                          <a:cs typeface="+mn-cs"/>
                        </a:rPr>
                        <a:t>SB 1149 Funds Revenues 2002 to June 30, 2019:</a:t>
                      </a:r>
                    </a:p>
                  </a:txBody>
                  <a:tcPr marL="68580" marR="68580" marT="34290" marB="34290" anchor="ctr">
                    <a:lnR w="12700" cap="flat" cmpd="sng" algn="ctr">
                      <a:solidFill>
                        <a:srgbClr val="29586D"/>
                      </a:solidFill>
                      <a:prstDash val="solid"/>
                      <a:round/>
                      <a:headEnd type="none" w="med" len="med"/>
                      <a:tailEnd type="none" w="med" len="med"/>
                    </a:lnR>
                    <a:lnT w="12700" cap="flat" cmpd="sng" algn="ctr">
                      <a:solidFill>
                        <a:srgbClr val="29586D"/>
                      </a:solidFill>
                      <a:prstDash val="solid"/>
                      <a:round/>
                      <a:headEnd type="none" w="med" len="med"/>
                      <a:tailEnd type="none" w="med" len="med"/>
                    </a:lnT>
                    <a:lnB w="12700" cap="flat" cmpd="sng" algn="ctr">
                      <a:solidFill>
                        <a:srgbClr val="29586D"/>
                      </a:solidFill>
                      <a:prstDash val="solid"/>
                      <a:round/>
                      <a:headEnd type="none" w="med" len="med"/>
                      <a:tailEnd type="none" w="med" len="med"/>
                    </a:lnB>
                    <a:solidFill>
                      <a:srgbClr val="29586D">
                        <a:alpha val="20000"/>
                      </a:srgbClr>
                    </a:solidFill>
                  </a:tcPr>
                </a:tc>
                <a:tc>
                  <a:txBody>
                    <a:bodyPr/>
                    <a:lstStyle/>
                    <a:p>
                      <a:r>
                        <a:rPr lang="en-US" sz="1800" b="0" kern="1200" dirty="0">
                          <a:solidFill>
                            <a:schemeClr val="tx1"/>
                          </a:solidFill>
                          <a:latin typeface="+mj-lt"/>
                          <a:ea typeface="+mn-ea"/>
                          <a:cs typeface="+mn-cs"/>
                        </a:rPr>
                        <a:t>Just</a:t>
                      </a:r>
                      <a:r>
                        <a:rPr lang="en-US" sz="1800" b="0" kern="1200" baseline="0" dirty="0">
                          <a:solidFill>
                            <a:schemeClr val="tx1"/>
                          </a:solidFill>
                          <a:latin typeface="+mj-lt"/>
                          <a:ea typeface="+mn-ea"/>
                          <a:cs typeface="+mn-cs"/>
                        </a:rPr>
                        <a:t> over $137 million</a:t>
                      </a:r>
                      <a:endParaRPr lang="en-US" sz="1800" b="0" kern="1200" dirty="0">
                        <a:solidFill>
                          <a:schemeClr val="tx1"/>
                        </a:solidFill>
                        <a:latin typeface="+mj-lt"/>
                        <a:ea typeface="+mn-ea"/>
                        <a:cs typeface="+mn-cs"/>
                      </a:endParaRPr>
                    </a:p>
                  </a:txBody>
                  <a:tcPr marL="68580" marR="68580" marT="34290" marB="34290" anchor="ctr">
                    <a:lnL w="12700" cap="flat" cmpd="sng" algn="ctr">
                      <a:solidFill>
                        <a:srgbClr val="29586D"/>
                      </a:solidFill>
                      <a:prstDash val="solid"/>
                      <a:round/>
                      <a:headEnd type="none" w="med" len="med"/>
                      <a:tailEnd type="none" w="med" len="med"/>
                    </a:lnL>
                    <a:lnT w="12700" cap="flat" cmpd="sng" algn="ctr">
                      <a:solidFill>
                        <a:srgbClr val="29586D"/>
                      </a:solidFill>
                      <a:prstDash val="solid"/>
                      <a:round/>
                      <a:headEnd type="none" w="med" len="med"/>
                      <a:tailEnd type="none" w="med" len="med"/>
                    </a:lnT>
                    <a:lnB w="12700" cap="flat" cmpd="sng" algn="ctr">
                      <a:solidFill>
                        <a:srgbClr val="29586D"/>
                      </a:solidFill>
                      <a:prstDash val="solid"/>
                      <a:round/>
                      <a:headEnd type="none" w="med" len="med"/>
                      <a:tailEnd type="none" w="med" len="med"/>
                    </a:lnB>
                    <a:solidFill>
                      <a:srgbClr val="29586D">
                        <a:alpha val="20000"/>
                      </a:srgbClr>
                    </a:solidFill>
                  </a:tcPr>
                </a:tc>
                <a:extLst>
                  <a:ext uri="{0D108BD9-81ED-4DB2-BD59-A6C34878D82A}">
                    <a16:rowId xmlns="" xmlns:a16="http://schemas.microsoft.com/office/drawing/2014/main" val="10003"/>
                  </a:ext>
                </a:extLst>
              </a:tr>
              <a:tr h="411480">
                <a:tc>
                  <a:txBody>
                    <a:bodyPr/>
                    <a:lstStyle/>
                    <a:p>
                      <a:r>
                        <a:rPr lang="en-US" sz="1800" b="1" kern="1200" dirty="0">
                          <a:solidFill>
                            <a:schemeClr val="tx1"/>
                          </a:solidFill>
                          <a:latin typeface="+mj-lt"/>
                          <a:ea typeface="+mn-ea"/>
                          <a:cs typeface="+mn-cs"/>
                        </a:rPr>
                        <a:t>SB 1149 Expenditures 2002 to June 30, 2019:</a:t>
                      </a:r>
                    </a:p>
                  </a:txBody>
                  <a:tcPr marL="68580" marR="68580" marT="34290" marB="34290" anchor="ctr">
                    <a:lnR w="12700" cap="flat" cmpd="sng" algn="ctr">
                      <a:solidFill>
                        <a:srgbClr val="29586D"/>
                      </a:solidFill>
                      <a:prstDash val="solid"/>
                      <a:round/>
                      <a:headEnd type="none" w="med" len="med"/>
                      <a:tailEnd type="none" w="med" len="med"/>
                    </a:lnR>
                    <a:lnT w="12700" cap="flat" cmpd="sng" algn="ctr">
                      <a:solidFill>
                        <a:srgbClr val="29586D"/>
                      </a:solidFill>
                      <a:prstDash val="solid"/>
                      <a:round/>
                      <a:headEnd type="none" w="med" len="med"/>
                      <a:tailEnd type="none" w="med" len="med"/>
                    </a:lnT>
                  </a:tcPr>
                </a:tc>
                <a:tc>
                  <a:txBody>
                    <a:bodyPr/>
                    <a:lstStyle/>
                    <a:p>
                      <a:r>
                        <a:rPr lang="en-US" sz="1800" b="0" kern="1200" dirty="0">
                          <a:solidFill>
                            <a:schemeClr val="tx1"/>
                          </a:solidFill>
                          <a:latin typeface="+mj-lt"/>
                          <a:ea typeface="+mn-ea"/>
                          <a:cs typeface="+mn-cs"/>
                        </a:rPr>
                        <a:t>Just over $125</a:t>
                      </a:r>
                      <a:r>
                        <a:rPr lang="en-US" sz="1800" b="0" kern="1200" baseline="0" dirty="0">
                          <a:solidFill>
                            <a:schemeClr val="tx1"/>
                          </a:solidFill>
                          <a:latin typeface="+mj-lt"/>
                          <a:ea typeface="+mn-ea"/>
                          <a:cs typeface="+mn-cs"/>
                        </a:rPr>
                        <a:t> million</a:t>
                      </a:r>
                      <a:endParaRPr lang="en-US" sz="1800" b="0" kern="1200" dirty="0">
                        <a:solidFill>
                          <a:schemeClr val="tx1"/>
                        </a:solidFill>
                        <a:latin typeface="+mj-lt"/>
                        <a:ea typeface="+mn-ea"/>
                        <a:cs typeface="+mn-cs"/>
                      </a:endParaRPr>
                    </a:p>
                  </a:txBody>
                  <a:tcPr marL="68580" marR="68580" marT="34290" marB="34290" anchor="ctr">
                    <a:lnL w="12700" cap="flat" cmpd="sng" algn="ctr">
                      <a:solidFill>
                        <a:srgbClr val="29586D"/>
                      </a:solidFill>
                      <a:prstDash val="solid"/>
                      <a:round/>
                      <a:headEnd type="none" w="med" len="med"/>
                      <a:tailEnd type="none" w="med" len="med"/>
                    </a:lnL>
                    <a:lnT w="12700" cap="flat" cmpd="sng" algn="ctr">
                      <a:solidFill>
                        <a:srgbClr val="29586D"/>
                      </a:solidFill>
                      <a:prstDash val="solid"/>
                      <a:round/>
                      <a:headEnd type="none" w="med" len="med"/>
                      <a:tailEnd type="none" w="med" len="med"/>
                    </a:lnT>
                  </a:tcPr>
                </a:tc>
                <a:extLst>
                  <a:ext uri="{0D108BD9-81ED-4DB2-BD59-A6C34878D82A}">
                    <a16:rowId xmlns="" xmlns:a16="http://schemas.microsoft.com/office/drawing/2014/main" val="10004"/>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26" y="4287044"/>
            <a:ext cx="1530193" cy="755651"/>
          </a:xfrm>
          <a:prstGeom prst="rect">
            <a:avLst/>
          </a:prstGeom>
        </p:spPr>
      </p:pic>
      <p:sp>
        <p:nvSpPr>
          <p:cNvPr id="7" name="Title 1"/>
          <p:cNvSpPr txBox="1">
            <a:spLocks/>
          </p:cNvSpPr>
          <p:nvPr/>
        </p:nvSpPr>
        <p:spPr>
          <a:xfrm>
            <a:off x="393811" y="72190"/>
            <a:ext cx="8197850" cy="775892"/>
          </a:xfrm>
          <a:prstGeom prst="rect">
            <a:avLst/>
          </a:prstGeom>
          <a:noFill/>
        </p:spPr>
        <p:txBody>
          <a:bodyPr vert="horz" lIns="68579" tIns="34289" rIns="68579" bIns="34289" rtlCol="0" anchor="ctr">
            <a:normAutofit/>
          </a:bodyPr>
          <a:lstStyle>
            <a:lvl1pPr algn="ctr" defTabSz="914400" rtl="0" eaLnBrk="1" latinLnBrk="0" hangingPunct="1">
              <a:lnSpc>
                <a:spcPct val="90000"/>
              </a:lnSpc>
              <a:spcBef>
                <a:spcPct val="0"/>
              </a:spcBef>
              <a:buNone/>
              <a:defRPr sz="4000" b="0" kern="1200">
                <a:solidFill>
                  <a:srgbClr val="326368"/>
                </a:solidFill>
                <a:latin typeface="Century Gothic" panose="020B0502020202020204" pitchFamily="34" charset="0"/>
                <a:ea typeface="+mj-ea"/>
                <a:cs typeface="Arial" panose="020B0604020202020204" pitchFamily="34" charset="0"/>
              </a:defRPr>
            </a:lvl1pPr>
          </a:lstStyle>
          <a:p>
            <a:r>
              <a:rPr lang="en-US" sz="2400" dirty="0"/>
              <a:t>PUBLIC PURPOSE CHARGE (SB 1149) </a:t>
            </a:r>
            <a:br>
              <a:rPr lang="en-US" sz="2400" dirty="0"/>
            </a:br>
            <a:r>
              <a:rPr lang="en-US" sz="2400" dirty="0"/>
              <a:t>SCHOOLS PROGRAM SUMMARY</a:t>
            </a:r>
          </a:p>
        </p:txBody>
      </p:sp>
      <p:sp>
        <p:nvSpPr>
          <p:cNvPr id="9" name="Slide Number Placeholder 8"/>
          <p:cNvSpPr>
            <a:spLocks noGrp="1"/>
          </p:cNvSpPr>
          <p:nvPr>
            <p:ph type="sldNum" sz="quarter" idx="12"/>
          </p:nvPr>
        </p:nvSpPr>
        <p:spPr/>
        <p:txBody>
          <a:bodyPr/>
          <a:lstStyle/>
          <a:p>
            <a:fld id="{32B6499F-4593-48AF-A34D-74C01379ECF3}" type="slidenum">
              <a:rPr lang="en-US" smtClean="0">
                <a:solidFill>
                  <a:prstClr val="black">
                    <a:tint val="75000"/>
                  </a:prstClr>
                </a:solidFill>
              </a:rPr>
              <a:pPr/>
              <a:t>47</a:t>
            </a:fld>
            <a:endParaRPr lang="en-US" dirty="0">
              <a:solidFill>
                <a:prstClr val="black">
                  <a:tint val="75000"/>
                </a:prstClr>
              </a:solidFill>
            </a:endParaRPr>
          </a:p>
        </p:txBody>
      </p:sp>
    </p:spTree>
    <p:extLst>
      <p:ext uri="{BB962C8B-B14F-4D97-AF65-F5344CB8AC3E}">
        <p14:creationId xmlns:p14="http://schemas.microsoft.com/office/powerpoint/2010/main" val="4602619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387850"/>
            <a:ext cx="1530193" cy="755651"/>
          </a:xfrm>
          <a:prstGeom prst="rect">
            <a:avLst/>
          </a:prstGeom>
        </p:spPr>
      </p:pic>
      <p:sp>
        <p:nvSpPr>
          <p:cNvPr id="6" name="Title 1"/>
          <p:cNvSpPr txBox="1">
            <a:spLocks/>
          </p:cNvSpPr>
          <p:nvPr/>
        </p:nvSpPr>
        <p:spPr>
          <a:xfrm>
            <a:off x="393811" y="72190"/>
            <a:ext cx="8197850" cy="775892"/>
          </a:xfrm>
          <a:prstGeom prst="rect">
            <a:avLst/>
          </a:prstGeom>
          <a:noFill/>
        </p:spPr>
        <p:txBody>
          <a:bodyPr vert="horz" lIns="68579" tIns="34289" rIns="68579" bIns="34289" rtlCol="0" anchor="ctr">
            <a:normAutofit/>
          </a:bodyPr>
          <a:lstStyle>
            <a:lvl1pPr algn="ctr" defTabSz="914400" rtl="0" eaLnBrk="1" latinLnBrk="0" hangingPunct="1">
              <a:lnSpc>
                <a:spcPct val="90000"/>
              </a:lnSpc>
              <a:spcBef>
                <a:spcPct val="0"/>
              </a:spcBef>
              <a:buNone/>
              <a:defRPr sz="4000" b="0" kern="1200">
                <a:solidFill>
                  <a:srgbClr val="326368"/>
                </a:solidFill>
                <a:latin typeface="Century Gothic" panose="020B0502020202020204" pitchFamily="34" charset="0"/>
                <a:ea typeface="+mj-ea"/>
                <a:cs typeface="Arial" panose="020B0604020202020204" pitchFamily="34" charset="0"/>
              </a:defRPr>
            </a:lvl1pPr>
          </a:lstStyle>
          <a:p>
            <a:r>
              <a:rPr lang="en-US" sz="2400" dirty="0"/>
              <a:t>PUBLIC PURPOSE CHARGE (SB 1149) </a:t>
            </a:r>
            <a:br>
              <a:rPr lang="en-US" sz="2400" dirty="0"/>
            </a:br>
            <a:r>
              <a:rPr lang="en-US" sz="2400" dirty="0"/>
              <a:t>SCHOOLS PROGRAM</a:t>
            </a:r>
          </a:p>
        </p:txBody>
      </p:sp>
      <p:sp>
        <p:nvSpPr>
          <p:cNvPr id="8" name="Slide Number Placeholder 7"/>
          <p:cNvSpPr>
            <a:spLocks noGrp="1"/>
          </p:cNvSpPr>
          <p:nvPr>
            <p:ph type="sldNum" sz="quarter" idx="12"/>
          </p:nvPr>
        </p:nvSpPr>
        <p:spPr/>
        <p:txBody>
          <a:bodyPr/>
          <a:lstStyle/>
          <a:p>
            <a:fld id="{32B6499F-4593-48AF-A34D-74C01379ECF3}" type="slidenum">
              <a:rPr lang="en-US" smtClean="0">
                <a:solidFill>
                  <a:prstClr val="black">
                    <a:tint val="75000"/>
                  </a:prstClr>
                </a:solidFill>
              </a:rPr>
              <a:pPr/>
              <a:t>48</a:t>
            </a:fld>
            <a:endParaRPr lang="en-US" dirty="0">
              <a:solidFill>
                <a:prstClr val="black">
                  <a:tint val="75000"/>
                </a:prstClr>
              </a:solidFill>
            </a:endParaRPr>
          </a:p>
        </p:txBody>
      </p:sp>
      <p:sp>
        <p:nvSpPr>
          <p:cNvPr id="7" name="Content Placeholder 2">
            <a:extLst>
              <a:ext uri="{FF2B5EF4-FFF2-40B4-BE49-F238E27FC236}">
                <a16:creationId xmlns="" xmlns:a16="http://schemas.microsoft.com/office/drawing/2014/main" id="{41C6612E-A696-45D4-91FE-3733E0A44118}"/>
              </a:ext>
            </a:extLst>
          </p:cNvPr>
          <p:cNvSpPr>
            <a:spLocks noGrp="1"/>
          </p:cNvSpPr>
          <p:nvPr>
            <p:ph idx="1"/>
          </p:nvPr>
        </p:nvSpPr>
        <p:spPr>
          <a:xfrm>
            <a:off x="704960" y="2221707"/>
            <a:ext cx="7886700" cy="2405656"/>
          </a:xfrm>
        </p:spPr>
        <p:txBody>
          <a:bodyPr>
            <a:normAutofit/>
          </a:bodyPr>
          <a:lstStyle/>
          <a:p>
            <a:pPr marL="0" indent="0">
              <a:buNone/>
            </a:pPr>
            <a:r>
              <a:rPr lang="en-US" b="1" dirty="0"/>
              <a:t>​Fleet Audits, Electric Vehicles and Charging Stations</a:t>
            </a:r>
          </a:p>
          <a:p>
            <a:pPr marL="0" indent="0">
              <a:buNone/>
            </a:pPr>
            <a:r>
              <a:rPr lang="en-US" dirty="0">
                <a:hlinkClick r:id="rId4"/>
              </a:rPr>
              <a:t>www.Oregon.gov/energy/energy-Oregon/pages/Public-Purpose-Charge-(SB-1149)-Fleet-Audits-Electric-Vehicles-and-Charging-Stations.aspx</a:t>
            </a:r>
            <a:r>
              <a:rPr lang="en-US" dirty="0"/>
              <a:t> </a:t>
            </a:r>
          </a:p>
        </p:txBody>
      </p:sp>
      <p:pic>
        <p:nvPicPr>
          <p:cNvPr id="9" name="Picture 8" descr="Icon&#10;&#10;Description automatically generated">
            <a:extLst>
              <a:ext uri="{FF2B5EF4-FFF2-40B4-BE49-F238E27FC236}">
                <a16:creationId xmlns="" xmlns:a16="http://schemas.microsoft.com/office/drawing/2014/main" id="{FB106F31-DBB1-4525-B1BB-97853EE517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7244" y="3228379"/>
            <a:ext cx="3212457" cy="1537297"/>
          </a:xfrm>
          <a:prstGeom prst="rect">
            <a:avLst/>
          </a:prstGeom>
        </p:spPr>
      </p:pic>
      <p:sp>
        <p:nvSpPr>
          <p:cNvPr id="12" name="TextBox 11">
            <a:extLst>
              <a:ext uri="{FF2B5EF4-FFF2-40B4-BE49-F238E27FC236}">
                <a16:creationId xmlns="" xmlns:a16="http://schemas.microsoft.com/office/drawing/2014/main" id="{9F09B46A-7AAD-45F5-9285-3113CDD8E567}"/>
              </a:ext>
            </a:extLst>
          </p:cNvPr>
          <p:cNvSpPr txBox="1"/>
          <p:nvPr/>
        </p:nvSpPr>
        <p:spPr>
          <a:xfrm>
            <a:off x="2059944" y="989569"/>
            <a:ext cx="5024112" cy="946412"/>
          </a:xfrm>
          <a:prstGeom prst="rect">
            <a:avLst/>
          </a:prstGeom>
          <a:noFill/>
        </p:spPr>
        <p:txBody>
          <a:bodyPr wrap="square" lIns="68579" tIns="34289" rIns="68579" bIns="34289" rtlCol="0">
            <a:spAutoFit/>
          </a:bodyPr>
          <a:lstStyle/>
          <a:p>
            <a:pPr defTabSz="685783"/>
            <a:r>
              <a:rPr lang="en-US" sz="1400" dirty="0">
                <a:solidFill>
                  <a:prstClr val="black"/>
                </a:solidFill>
              </a:rPr>
              <a:t>​</a:t>
            </a:r>
            <a:r>
              <a:rPr lang="en-US" sz="1400" b="1" i="1" dirty="0">
                <a:solidFill>
                  <a:srgbClr val="70AD47">
                    <a:lumMod val="50000"/>
                  </a:srgbClr>
                </a:solidFill>
                <a:latin typeface="Calibri Light" panose="020F0302020204030204"/>
              </a:rPr>
              <a:t>Effective January 1, 2020, school districts may use Public Purpose Charge funds to complete a fleet audit, purchase or lease zero-emissions vehicles, including buses, and purchase or install electric vehicle charging stations.</a:t>
            </a:r>
          </a:p>
        </p:txBody>
      </p:sp>
    </p:spTree>
    <p:extLst>
      <p:ext uri="{BB962C8B-B14F-4D97-AF65-F5344CB8AC3E}">
        <p14:creationId xmlns:p14="http://schemas.microsoft.com/office/powerpoint/2010/main" val="21070200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387850"/>
            <a:ext cx="1530193" cy="755651"/>
          </a:xfrm>
          <a:prstGeom prst="rect">
            <a:avLst/>
          </a:prstGeom>
        </p:spPr>
      </p:pic>
      <p:sp>
        <p:nvSpPr>
          <p:cNvPr id="6" name="Title 1"/>
          <p:cNvSpPr txBox="1">
            <a:spLocks/>
          </p:cNvSpPr>
          <p:nvPr/>
        </p:nvSpPr>
        <p:spPr>
          <a:xfrm>
            <a:off x="393811" y="72190"/>
            <a:ext cx="8197850" cy="775892"/>
          </a:xfrm>
          <a:prstGeom prst="rect">
            <a:avLst/>
          </a:prstGeom>
          <a:noFill/>
        </p:spPr>
        <p:txBody>
          <a:bodyPr vert="horz" lIns="68579" tIns="34289" rIns="68579" bIns="34289" rtlCol="0" anchor="ctr">
            <a:normAutofit/>
          </a:bodyPr>
          <a:lstStyle>
            <a:lvl1pPr algn="ctr" defTabSz="914400" rtl="0" eaLnBrk="1" latinLnBrk="0" hangingPunct="1">
              <a:lnSpc>
                <a:spcPct val="90000"/>
              </a:lnSpc>
              <a:spcBef>
                <a:spcPct val="0"/>
              </a:spcBef>
              <a:buNone/>
              <a:defRPr sz="4000" b="0" kern="1200">
                <a:solidFill>
                  <a:srgbClr val="326368"/>
                </a:solidFill>
                <a:latin typeface="Century Gothic" panose="020B0502020202020204" pitchFamily="34" charset="0"/>
                <a:ea typeface="+mj-ea"/>
                <a:cs typeface="Arial" panose="020B0604020202020204" pitchFamily="34" charset="0"/>
              </a:defRPr>
            </a:lvl1pPr>
          </a:lstStyle>
          <a:p>
            <a:r>
              <a:rPr lang="en-US" sz="2400" dirty="0"/>
              <a:t>PUBLIC PURPOSE CHARGE (SB 1149) </a:t>
            </a:r>
            <a:br>
              <a:rPr lang="en-US" sz="2400" dirty="0"/>
            </a:br>
            <a:r>
              <a:rPr lang="en-US" sz="2400" dirty="0"/>
              <a:t>SCHOOLS PROGRAM</a:t>
            </a:r>
          </a:p>
        </p:txBody>
      </p:sp>
      <p:sp>
        <p:nvSpPr>
          <p:cNvPr id="8" name="Slide Number Placeholder 7"/>
          <p:cNvSpPr>
            <a:spLocks noGrp="1"/>
          </p:cNvSpPr>
          <p:nvPr>
            <p:ph type="sldNum" sz="quarter" idx="12"/>
          </p:nvPr>
        </p:nvSpPr>
        <p:spPr/>
        <p:txBody>
          <a:bodyPr/>
          <a:lstStyle/>
          <a:p>
            <a:fld id="{32B6499F-4593-48AF-A34D-74C01379ECF3}" type="slidenum">
              <a:rPr lang="en-US" smtClean="0">
                <a:solidFill>
                  <a:prstClr val="black">
                    <a:tint val="75000"/>
                  </a:prstClr>
                </a:solidFill>
              </a:rPr>
              <a:pPr/>
              <a:t>49</a:t>
            </a:fld>
            <a:endParaRPr lang="en-US" dirty="0">
              <a:solidFill>
                <a:prstClr val="black">
                  <a:tint val="75000"/>
                </a:prstClr>
              </a:solidFill>
            </a:endParaRPr>
          </a:p>
        </p:txBody>
      </p:sp>
      <p:sp>
        <p:nvSpPr>
          <p:cNvPr id="7" name="Content Placeholder 2">
            <a:extLst>
              <a:ext uri="{FF2B5EF4-FFF2-40B4-BE49-F238E27FC236}">
                <a16:creationId xmlns="" xmlns:a16="http://schemas.microsoft.com/office/drawing/2014/main" id="{41C6612E-A696-45D4-91FE-3733E0A44118}"/>
              </a:ext>
            </a:extLst>
          </p:cNvPr>
          <p:cNvSpPr>
            <a:spLocks noGrp="1"/>
          </p:cNvSpPr>
          <p:nvPr>
            <p:ph idx="1"/>
          </p:nvPr>
        </p:nvSpPr>
        <p:spPr>
          <a:xfrm>
            <a:off x="682228" y="963217"/>
            <a:ext cx="7886700" cy="3263503"/>
          </a:xfrm>
        </p:spPr>
        <p:txBody>
          <a:bodyPr>
            <a:normAutofit/>
          </a:bodyPr>
          <a:lstStyle/>
          <a:p>
            <a:pPr marL="0" indent="0">
              <a:buNone/>
            </a:pPr>
            <a:r>
              <a:rPr lang="en-US" b="1" dirty="0"/>
              <a:t>* Discuss internally with School District Facility Manager and Business Manager if the School District has already allocated or spent out Public Purpose Charge funds on energy measures within the schools</a:t>
            </a:r>
          </a:p>
          <a:p>
            <a:pPr marL="0" indent="0">
              <a:buNone/>
            </a:pPr>
            <a:r>
              <a:rPr lang="en-US" b="1" dirty="0"/>
              <a:t>* Complete and Submit Fleet Audit Spreadsheet</a:t>
            </a:r>
          </a:p>
          <a:p>
            <a:pPr marL="0" indent="0">
              <a:buNone/>
            </a:pPr>
            <a:endParaRPr lang="en-US" b="1" dirty="0"/>
          </a:p>
          <a:p>
            <a:pPr marL="0" indent="0">
              <a:buNone/>
            </a:pPr>
            <a:endParaRPr lang="en-US" b="1" dirty="0"/>
          </a:p>
          <a:p>
            <a:pPr marL="0" indent="0">
              <a:buNone/>
            </a:pPr>
            <a:endParaRPr lang="en-US" b="1" dirty="0"/>
          </a:p>
          <a:p>
            <a:pPr marL="0" indent="0">
              <a:buNone/>
            </a:pPr>
            <a:r>
              <a:rPr lang="en-US" b="1" dirty="0"/>
              <a:t>				</a:t>
            </a:r>
          </a:p>
        </p:txBody>
      </p:sp>
      <p:pic>
        <p:nvPicPr>
          <p:cNvPr id="2" name="Picture 1">
            <a:extLst>
              <a:ext uri="{FF2B5EF4-FFF2-40B4-BE49-F238E27FC236}">
                <a16:creationId xmlns="" xmlns:a16="http://schemas.microsoft.com/office/drawing/2014/main" id="{46C0A691-E1D8-4DAE-BFBA-9A980059B338}"/>
              </a:ext>
            </a:extLst>
          </p:cNvPr>
          <p:cNvPicPr>
            <a:picLocks noChangeAspect="1"/>
          </p:cNvPicPr>
          <p:nvPr/>
        </p:nvPicPr>
        <p:blipFill rotWithShape="1">
          <a:blip r:embed="rId4"/>
          <a:srcRect l="7125" t="28194" r="19621" b="1960"/>
          <a:stretch/>
        </p:blipFill>
        <p:spPr>
          <a:xfrm>
            <a:off x="1235869" y="2504530"/>
            <a:ext cx="2751631" cy="1676840"/>
          </a:xfrm>
          <a:prstGeom prst="rect">
            <a:avLst/>
          </a:prstGeom>
          <a:ln w="12700">
            <a:solidFill>
              <a:schemeClr val="tx1"/>
            </a:solidFill>
          </a:ln>
        </p:spPr>
      </p:pic>
      <p:pic>
        <p:nvPicPr>
          <p:cNvPr id="3" name="Picture 2">
            <a:extLst>
              <a:ext uri="{FF2B5EF4-FFF2-40B4-BE49-F238E27FC236}">
                <a16:creationId xmlns="" xmlns:a16="http://schemas.microsoft.com/office/drawing/2014/main" id="{EF1AB035-9151-43C7-82E5-0CA0137C38C7}"/>
              </a:ext>
            </a:extLst>
          </p:cNvPr>
          <p:cNvPicPr>
            <a:picLocks noChangeAspect="1"/>
          </p:cNvPicPr>
          <p:nvPr/>
        </p:nvPicPr>
        <p:blipFill rotWithShape="1">
          <a:blip r:embed="rId5"/>
          <a:srcRect l="7355" t="30833" r="11048" b="1960"/>
          <a:stretch/>
        </p:blipFill>
        <p:spPr>
          <a:xfrm>
            <a:off x="4311969" y="2504530"/>
            <a:ext cx="3183278" cy="1675754"/>
          </a:xfrm>
          <a:prstGeom prst="rect">
            <a:avLst/>
          </a:prstGeom>
          <a:ln>
            <a:solidFill>
              <a:schemeClr val="tx1"/>
            </a:solidFill>
          </a:ln>
        </p:spPr>
      </p:pic>
    </p:spTree>
    <p:extLst>
      <p:ext uri="{BB962C8B-B14F-4D97-AF65-F5344CB8AC3E}">
        <p14:creationId xmlns:p14="http://schemas.microsoft.com/office/powerpoint/2010/main" val="12578859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34BC7F-CFE9-4C03-97C6-002E4434B030}"/>
              </a:ext>
            </a:extLst>
          </p:cNvPr>
          <p:cNvSpPr>
            <a:spLocks noGrp="1"/>
          </p:cNvSpPr>
          <p:nvPr>
            <p:ph type="title"/>
          </p:nvPr>
        </p:nvSpPr>
        <p:spPr/>
        <p:txBody>
          <a:bodyPr>
            <a:normAutofit/>
          </a:bodyPr>
          <a:lstStyle/>
          <a:p>
            <a:pPr algn="l"/>
            <a:r>
              <a:rPr lang="en-US" b="1" dirty="0"/>
              <a:t>Clean Fuels Program in a Nutshell</a:t>
            </a:r>
            <a:endParaRPr lang="en-US" dirty="0"/>
          </a:p>
        </p:txBody>
      </p:sp>
      <p:sp>
        <p:nvSpPr>
          <p:cNvPr id="7" name="TextBox 6"/>
          <p:cNvSpPr txBox="1"/>
          <p:nvPr/>
        </p:nvSpPr>
        <p:spPr>
          <a:xfrm>
            <a:off x="6457950" y="1543050"/>
            <a:ext cx="2231638" cy="2562240"/>
          </a:xfrm>
          <a:prstGeom prst="rect">
            <a:avLst/>
          </a:prstGeom>
          <a:noFill/>
        </p:spPr>
        <p:txBody>
          <a:bodyPr wrap="square" lIns="68574" tIns="34289" rIns="68574" bIns="34289" rtlCol="0">
            <a:spAutoFit/>
          </a:bodyPr>
          <a:lstStyle/>
          <a:p>
            <a:pPr defTabSz="685732"/>
            <a:r>
              <a:rPr lang="en-US" sz="1500" u="sng" dirty="0">
                <a:solidFill>
                  <a:srgbClr val="2D2D2D"/>
                </a:solidFill>
                <a:latin typeface="Times New Roman" panose="02020603050405020304" pitchFamily="18" charset="0"/>
                <a:cs typeface="Times New Roman" panose="02020603050405020304" pitchFamily="18" charset="0"/>
              </a:rPr>
              <a:t>Mandatory Fuels</a:t>
            </a:r>
          </a:p>
          <a:p>
            <a:pPr marL="342866" lvl="1" indent="-171434" defTabSz="685732">
              <a:buFont typeface="Courier New" panose="02070309020205020404" pitchFamily="49" charset="0"/>
              <a:buChar char="o"/>
            </a:pPr>
            <a:r>
              <a:rPr lang="en-US" sz="1200" dirty="0">
                <a:solidFill>
                  <a:srgbClr val="FF0000"/>
                </a:solidFill>
                <a:latin typeface="Times New Roman" panose="02020603050405020304" pitchFamily="18" charset="0"/>
                <a:cs typeface="Times New Roman" panose="02020603050405020304" pitchFamily="18" charset="0"/>
              </a:rPr>
              <a:t>Gasoline</a:t>
            </a:r>
          </a:p>
          <a:p>
            <a:pPr marL="342866" lvl="1" indent="-171434" defTabSz="685732">
              <a:buFont typeface="Courier New" panose="02070309020205020404" pitchFamily="49" charset="0"/>
              <a:buChar char="o"/>
            </a:pPr>
            <a:r>
              <a:rPr lang="en-US" sz="1200" dirty="0">
                <a:solidFill>
                  <a:srgbClr val="FF0000"/>
                </a:solidFill>
                <a:latin typeface="Times New Roman" panose="02020603050405020304" pitchFamily="18" charset="0"/>
                <a:cs typeface="Times New Roman" panose="02020603050405020304" pitchFamily="18" charset="0"/>
              </a:rPr>
              <a:t>Diesel</a:t>
            </a:r>
          </a:p>
          <a:p>
            <a:pPr marL="342866" lvl="1" indent="-171434" defTabSz="685732">
              <a:buFont typeface="Courier New" panose="02070309020205020404" pitchFamily="49" charset="0"/>
              <a:buChar char="o"/>
            </a:pPr>
            <a:r>
              <a:rPr lang="en-US" sz="1200" dirty="0">
                <a:solidFill>
                  <a:srgbClr val="00B050"/>
                </a:solidFill>
                <a:latin typeface="Times New Roman" panose="02020603050405020304" pitchFamily="18" charset="0"/>
                <a:cs typeface="Times New Roman" panose="02020603050405020304" pitchFamily="18" charset="0"/>
              </a:rPr>
              <a:t>Ethanol</a:t>
            </a:r>
          </a:p>
          <a:p>
            <a:pPr marL="342866" lvl="1" indent="-171434" defTabSz="685732">
              <a:buFont typeface="Courier New" panose="02070309020205020404" pitchFamily="49" charset="0"/>
              <a:buChar char="o"/>
            </a:pPr>
            <a:r>
              <a:rPr lang="en-US" sz="1200" dirty="0">
                <a:solidFill>
                  <a:srgbClr val="00B050"/>
                </a:solidFill>
                <a:latin typeface="Times New Roman" panose="02020603050405020304" pitchFamily="18" charset="0"/>
                <a:cs typeface="Times New Roman" panose="02020603050405020304" pitchFamily="18" charset="0"/>
              </a:rPr>
              <a:t>Biodiesel</a:t>
            </a:r>
          </a:p>
          <a:p>
            <a:pPr marL="342866" lvl="1" indent="-171434" defTabSz="685732">
              <a:buFont typeface="Courier New" panose="02070309020205020404" pitchFamily="49" charset="0"/>
              <a:buChar char="o"/>
            </a:pPr>
            <a:r>
              <a:rPr lang="en-US" sz="1200" dirty="0">
                <a:solidFill>
                  <a:srgbClr val="00B050"/>
                </a:solidFill>
                <a:latin typeface="Times New Roman" panose="02020603050405020304" pitchFamily="18" charset="0"/>
                <a:cs typeface="Times New Roman" panose="02020603050405020304" pitchFamily="18" charset="0"/>
              </a:rPr>
              <a:t>Renewable diesel</a:t>
            </a:r>
            <a:endParaRPr lang="en-ZW" sz="1200" dirty="0">
              <a:solidFill>
                <a:srgbClr val="00B050"/>
              </a:solidFill>
              <a:latin typeface="Times New Roman" panose="02020603050405020304" pitchFamily="18" charset="0"/>
              <a:cs typeface="Times New Roman" panose="02020603050405020304" pitchFamily="18" charset="0"/>
            </a:endParaRPr>
          </a:p>
          <a:p>
            <a:pPr defTabSz="685732"/>
            <a:r>
              <a:rPr lang="en-US" sz="1500" u="sng" dirty="0">
                <a:solidFill>
                  <a:srgbClr val="2D2D2D"/>
                </a:solidFill>
                <a:latin typeface="Times New Roman" panose="02020603050405020304" pitchFamily="18" charset="0"/>
                <a:cs typeface="Times New Roman" panose="02020603050405020304" pitchFamily="18" charset="0"/>
              </a:rPr>
              <a:t>Voluntary Fuels</a:t>
            </a:r>
          </a:p>
          <a:p>
            <a:pPr marL="342866" lvl="1" indent="-171434" defTabSz="685732">
              <a:buFont typeface="Courier New" panose="02070309020205020404" pitchFamily="49" charset="0"/>
              <a:buChar char="o"/>
            </a:pPr>
            <a:r>
              <a:rPr lang="en-US" sz="1200" dirty="0">
                <a:solidFill>
                  <a:srgbClr val="00B050"/>
                </a:solidFill>
                <a:latin typeface="Times New Roman" panose="02020603050405020304" pitchFamily="18" charset="0"/>
                <a:cs typeface="Times New Roman" panose="02020603050405020304" pitchFamily="18" charset="0"/>
              </a:rPr>
              <a:t>Fossil and renewable CNG</a:t>
            </a:r>
          </a:p>
          <a:p>
            <a:pPr marL="342866" lvl="1" indent="-171434" defTabSz="685732">
              <a:buFont typeface="Courier New" panose="02070309020205020404" pitchFamily="49" charset="0"/>
              <a:buChar char="o"/>
            </a:pPr>
            <a:r>
              <a:rPr lang="en-US" sz="1200" dirty="0">
                <a:solidFill>
                  <a:srgbClr val="00B050"/>
                </a:solidFill>
                <a:latin typeface="Times New Roman" panose="02020603050405020304" pitchFamily="18" charset="0"/>
                <a:cs typeface="Times New Roman" panose="02020603050405020304" pitchFamily="18" charset="0"/>
              </a:rPr>
              <a:t>Fossil and renewable LNG</a:t>
            </a:r>
          </a:p>
          <a:p>
            <a:pPr marL="342866" lvl="1" indent="-171434" defTabSz="685732">
              <a:buFont typeface="Courier New" panose="02070309020205020404" pitchFamily="49" charset="0"/>
              <a:buChar char="o"/>
            </a:pPr>
            <a:r>
              <a:rPr lang="en-US" sz="1200" dirty="0">
                <a:solidFill>
                  <a:srgbClr val="00B050"/>
                </a:solidFill>
                <a:latin typeface="Times New Roman" panose="02020603050405020304" pitchFamily="18" charset="0"/>
                <a:cs typeface="Times New Roman" panose="02020603050405020304" pitchFamily="18" charset="0"/>
              </a:rPr>
              <a:t>Fossil and renewable LPG</a:t>
            </a:r>
            <a:endParaRPr lang="en-US" sz="1200" dirty="0">
              <a:solidFill>
                <a:srgbClr val="2D2D2D"/>
              </a:solidFill>
              <a:latin typeface="Times New Roman" panose="02020603050405020304" pitchFamily="18" charset="0"/>
              <a:cs typeface="Times New Roman" panose="02020603050405020304" pitchFamily="18" charset="0"/>
            </a:endParaRPr>
          </a:p>
          <a:p>
            <a:pPr marL="342866" lvl="1" indent="-171434" defTabSz="685732">
              <a:buFont typeface="Courier New" panose="02070309020205020404" pitchFamily="49" charset="0"/>
              <a:buChar char="o"/>
            </a:pPr>
            <a:r>
              <a:rPr lang="en-US" sz="1200" dirty="0">
                <a:solidFill>
                  <a:srgbClr val="00B050"/>
                </a:solidFill>
                <a:latin typeface="Times New Roman" panose="02020603050405020304" pitchFamily="18" charset="0"/>
                <a:cs typeface="Times New Roman" panose="02020603050405020304" pitchFamily="18" charset="0"/>
              </a:rPr>
              <a:t>Sustainable aviation fuel</a:t>
            </a:r>
            <a:endParaRPr lang="en-US" sz="1200" dirty="0">
              <a:solidFill>
                <a:srgbClr val="2D2D2D"/>
              </a:solidFill>
              <a:latin typeface="Times New Roman" panose="02020603050405020304" pitchFamily="18" charset="0"/>
              <a:cs typeface="Times New Roman" panose="02020603050405020304" pitchFamily="18" charset="0"/>
            </a:endParaRPr>
          </a:p>
          <a:p>
            <a:pPr marL="342866" lvl="1" indent="-171434" defTabSz="685732">
              <a:buFont typeface="Courier New" panose="02070309020205020404" pitchFamily="49" charset="0"/>
              <a:buChar char="o"/>
            </a:pPr>
            <a:r>
              <a:rPr lang="en-US" sz="1200" dirty="0">
                <a:solidFill>
                  <a:srgbClr val="00B050"/>
                </a:solidFill>
                <a:latin typeface="Times New Roman" panose="02020603050405020304" pitchFamily="18" charset="0"/>
                <a:cs typeface="Times New Roman" panose="02020603050405020304" pitchFamily="18" charset="0"/>
              </a:rPr>
              <a:t>Electricity</a:t>
            </a:r>
            <a:endParaRPr lang="en-US" sz="1200" dirty="0">
              <a:solidFill>
                <a:srgbClr val="2D2D2D"/>
              </a:solidFill>
              <a:latin typeface="Times New Roman" panose="02020603050405020304" pitchFamily="18" charset="0"/>
              <a:cs typeface="Times New Roman" panose="02020603050405020304" pitchFamily="18" charset="0"/>
            </a:endParaRPr>
          </a:p>
          <a:p>
            <a:pPr marL="342866" lvl="1" indent="-171434" defTabSz="685732">
              <a:buFont typeface="Courier New" panose="02070309020205020404" pitchFamily="49" charset="0"/>
              <a:buChar char="o"/>
            </a:pPr>
            <a:r>
              <a:rPr lang="en-US" sz="1200" dirty="0">
                <a:solidFill>
                  <a:srgbClr val="00B050"/>
                </a:solidFill>
                <a:latin typeface="Times New Roman" panose="02020603050405020304" pitchFamily="18" charset="0"/>
                <a:cs typeface="Times New Roman" panose="02020603050405020304" pitchFamily="18" charset="0"/>
              </a:rPr>
              <a:t>Hydrogen</a:t>
            </a:r>
            <a:endParaRPr lang="en-US" sz="1200" dirty="0">
              <a:solidFill>
                <a:srgbClr val="2D2D2D"/>
              </a:solidFill>
              <a:latin typeface="Times New Roman" panose="02020603050405020304" pitchFamily="18" charset="0"/>
              <a:cs typeface="Times New Roman" panose="02020603050405020304" pitchFamily="18" charset="0"/>
            </a:endParaRPr>
          </a:p>
        </p:txBody>
      </p:sp>
      <p:graphicFrame>
        <p:nvGraphicFramePr>
          <p:cNvPr id="5" name="Chart 4"/>
          <p:cNvGraphicFramePr>
            <a:graphicFrameLocks/>
          </p:cNvGraphicFramePr>
          <p:nvPr>
            <p:extLst>
              <p:ext uri="{D42A27DB-BD31-4B8C-83A1-F6EECF244321}">
                <p14:modId xmlns:p14="http://schemas.microsoft.com/office/powerpoint/2010/main" val="2815587009"/>
              </p:ext>
            </p:extLst>
          </p:nvPr>
        </p:nvGraphicFramePr>
        <p:xfrm>
          <a:off x="457200" y="1138247"/>
          <a:ext cx="6000749" cy="3548055"/>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Arrow Connector 3"/>
          <p:cNvCxnSpPr/>
          <p:nvPr/>
        </p:nvCxnSpPr>
        <p:spPr>
          <a:xfrm>
            <a:off x="3657600" y="2114550"/>
            <a:ext cx="2628900" cy="1543050"/>
          </a:xfrm>
          <a:prstGeom prst="straightConnector1">
            <a:avLst/>
          </a:prstGeom>
          <a:ln w="28575">
            <a:prstDash val="dash"/>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457700" y="2171701"/>
            <a:ext cx="1485900" cy="507830"/>
          </a:xfrm>
          <a:prstGeom prst="rect">
            <a:avLst/>
          </a:prstGeom>
          <a:solidFill>
            <a:srgbClr val="C00000"/>
          </a:solidFill>
        </p:spPr>
        <p:txBody>
          <a:bodyPr wrap="square" lIns="68574" tIns="34289" rIns="68574" bIns="34289" rtlCol="0">
            <a:spAutoFit/>
          </a:bodyPr>
          <a:lstStyle/>
          <a:p>
            <a:pPr algn="ctr" defTabSz="685732"/>
            <a:r>
              <a:rPr lang="en-US" sz="1400" b="1" dirty="0">
                <a:solidFill>
                  <a:prstClr val="white"/>
                </a:solidFill>
              </a:rPr>
              <a:t>Deficit Generation</a:t>
            </a:r>
            <a:endParaRPr lang="en-ZW" sz="1400" b="1" dirty="0">
              <a:solidFill>
                <a:prstClr val="white"/>
              </a:solidFill>
            </a:endParaRPr>
          </a:p>
        </p:txBody>
      </p:sp>
      <p:sp>
        <p:nvSpPr>
          <p:cNvPr id="10" name="TextBox 9"/>
          <p:cNvSpPr txBox="1"/>
          <p:nvPr/>
        </p:nvSpPr>
        <p:spPr>
          <a:xfrm>
            <a:off x="971550" y="4516064"/>
            <a:ext cx="400050" cy="207749"/>
          </a:xfrm>
          <a:prstGeom prst="rect">
            <a:avLst/>
          </a:prstGeom>
          <a:noFill/>
        </p:spPr>
        <p:txBody>
          <a:bodyPr wrap="square" lIns="68574" tIns="34289" rIns="68574" bIns="34289" rtlCol="0">
            <a:spAutoFit/>
          </a:bodyPr>
          <a:lstStyle/>
          <a:p>
            <a:pPr defTabSz="685732"/>
            <a:r>
              <a:rPr lang="en-US" sz="900" dirty="0">
                <a:solidFill>
                  <a:srgbClr val="2D2D2D"/>
                </a:solidFill>
              </a:rPr>
              <a:t>2015</a:t>
            </a:r>
            <a:endParaRPr lang="en-ZW" sz="900" dirty="0">
              <a:solidFill>
                <a:srgbClr val="2D2D2D"/>
              </a:solidFill>
            </a:endParaRPr>
          </a:p>
        </p:txBody>
      </p:sp>
      <p:sp>
        <p:nvSpPr>
          <p:cNvPr id="11" name="TextBox 10"/>
          <p:cNvSpPr txBox="1"/>
          <p:nvPr/>
        </p:nvSpPr>
        <p:spPr>
          <a:xfrm>
            <a:off x="4914900" y="4505039"/>
            <a:ext cx="400050" cy="207749"/>
          </a:xfrm>
          <a:prstGeom prst="rect">
            <a:avLst/>
          </a:prstGeom>
          <a:noFill/>
        </p:spPr>
        <p:txBody>
          <a:bodyPr wrap="square" lIns="68574" tIns="34289" rIns="68574" bIns="34289" rtlCol="0">
            <a:spAutoFit/>
          </a:bodyPr>
          <a:lstStyle/>
          <a:p>
            <a:pPr defTabSz="685732"/>
            <a:r>
              <a:rPr lang="en-US" sz="900" dirty="0">
                <a:solidFill>
                  <a:srgbClr val="2D2D2D"/>
                </a:solidFill>
              </a:rPr>
              <a:t>2030</a:t>
            </a:r>
            <a:endParaRPr lang="en-ZW" sz="900" dirty="0">
              <a:solidFill>
                <a:srgbClr val="2D2D2D"/>
              </a:solidFill>
            </a:endParaRPr>
          </a:p>
        </p:txBody>
      </p:sp>
      <p:sp>
        <p:nvSpPr>
          <p:cNvPr id="12" name="TextBox 11"/>
          <p:cNvSpPr txBox="1"/>
          <p:nvPr/>
        </p:nvSpPr>
        <p:spPr>
          <a:xfrm>
            <a:off x="3424121" y="4516064"/>
            <a:ext cx="400050" cy="207749"/>
          </a:xfrm>
          <a:prstGeom prst="rect">
            <a:avLst/>
          </a:prstGeom>
          <a:noFill/>
        </p:spPr>
        <p:txBody>
          <a:bodyPr wrap="square" lIns="68574" tIns="34289" rIns="68574" bIns="34289" rtlCol="0">
            <a:spAutoFit/>
          </a:bodyPr>
          <a:lstStyle/>
          <a:p>
            <a:pPr defTabSz="685732"/>
            <a:r>
              <a:rPr lang="en-US" sz="900" dirty="0">
                <a:solidFill>
                  <a:srgbClr val="2D2D2D"/>
                </a:solidFill>
              </a:rPr>
              <a:t>2025</a:t>
            </a:r>
            <a:endParaRPr lang="en-ZW" sz="900" dirty="0">
              <a:solidFill>
                <a:srgbClr val="2D2D2D"/>
              </a:solidFill>
            </a:endParaRPr>
          </a:p>
        </p:txBody>
      </p:sp>
      <p:sp>
        <p:nvSpPr>
          <p:cNvPr id="13" name="TextBox 12"/>
          <p:cNvSpPr txBox="1"/>
          <p:nvPr/>
        </p:nvSpPr>
        <p:spPr>
          <a:xfrm>
            <a:off x="6172200" y="4516064"/>
            <a:ext cx="400050" cy="207749"/>
          </a:xfrm>
          <a:prstGeom prst="rect">
            <a:avLst/>
          </a:prstGeom>
          <a:noFill/>
        </p:spPr>
        <p:txBody>
          <a:bodyPr wrap="square" lIns="68574" tIns="34289" rIns="68574" bIns="34289" rtlCol="0">
            <a:spAutoFit/>
          </a:bodyPr>
          <a:lstStyle/>
          <a:p>
            <a:pPr defTabSz="685732"/>
            <a:r>
              <a:rPr lang="en-US" sz="900" dirty="0">
                <a:solidFill>
                  <a:srgbClr val="2D2D2D"/>
                </a:solidFill>
              </a:rPr>
              <a:t>2035</a:t>
            </a:r>
            <a:endParaRPr lang="en-ZW" sz="900" dirty="0">
              <a:solidFill>
                <a:srgbClr val="2D2D2D"/>
              </a:solidFill>
            </a:endParaRPr>
          </a:p>
        </p:txBody>
      </p:sp>
      <p:sp>
        <p:nvSpPr>
          <p:cNvPr id="14" name="TextBox 13"/>
          <p:cNvSpPr txBox="1"/>
          <p:nvPr/>
        </p:nvSpPr>
        <p:spPr>
          <a:xfrm>
            <a:off x="2462330" y="4505039"/>
            <a:ext cx="400050" cy="207749"/>
          </a:xfrm>
          <a:prstGeom prst="rect">
            <a:avLst/>
          </a:prstGeom>
          <a:noFill/>
        </p:spPr>
        <p:txBody>
          <a:bodyPr wrap="square" lIns="68574" tIns="34289" rIns="68574" bIns="34289" rtlCol="0">
            <a:spAutoFit/>
          </a:bodyPr>
          <a:lstStyle/>
          <a:p>
            <a:pPr defTabSz="685732"/>
            <a:r>
              <a:rPr lang="en-US" sz="900" dirty="0">
                <a:solidFill>
                  <a:srgbClr val="2D2D2D"/>
                </a:solidFill>
              </a:rPr>
              <a:t>2020</a:t>
            </a:r>
            <a:endParaRPr lang="en-ZW" sz="900" dirty="0">
              <a:solidFill>
                <a:srgbClr val="2D2D2D"/>
              </a:solidFill>
            </a:endParaRPr>
          </a:p>
        </p:txBody>
      </p:sp>
    </p:spTree>
    <p:extLst>
      <p:ext uri="{BB962C8B-B14F-4D97-AF65-F5344CB8AC3E}">
        <p14:creationId xmlns:p14="http://schemas.microsoft.com/office/powerpoint/2010/main" val="281201670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387850"/>
            <a:ext cx="1530193" cy="755651"/>
          </a:xfrm>
          <a:prstGeom prst="rect">
            <a:avLst/>
          </a:prstGeom>
        </p:spPr>
      </p:pic>
      <p:sp>
        <p:nvSpPr>
          <p:cNvPr id="6" name="Title 1"/>
          <p:cNvSpPr txBox="1">
            <a:spLocks/>
          </p:cNvSpPr>
          <p:nvPr/>
        </p:nvSpPr>
        <p:spPr>
          <a:xfrm>
            <a:off x="393811" y="72190"/>
            <a:ext cx="8197850" cy="775892"/>
          </a:xfrm>
          <a:prstGeom prst="rect">
            <a:avLst/>
          </a:prstGeom>
          <a:noFill/>
        </p:spPr>
        <p:txBody>
          <a:bodyPr vert="horz" lIns="68579" tIns="34289" rIns="68579" bIns="34289" rtlCol="0" anchor="ctr">
            <a:normAutofit/>
          </a:bodyPr>
          <a:lstStyle>
            <a:lvl1pPr algn="ctr" defTabSz="914400" rtl="0" eaLnBrk="1" latinLnBrk="0" hangingPunct="1">
              <a:lnSpc>
                <a:spcPct val="90000"/>
              </a:lnSpc>
              <a:spcBef>
                <a:spcPct val="0"/>
              </a:spcBef>
              <a:buNone/>
              <a:defRPr sz="4000" b="0" kern="1200">
                <a:solidFill>
                  <a:srgbClr val="326368"/>
                </a:solidFill>
                <a:latin typeface="Century Gothic" panose="020B0502020202020204" pitchFamily="34" charset="0"/>
                <a:ea typeface="+mj-ea"/>
                <a:cs typeface="Arial" panose="020B0604020202020204" pitchFamily="34" charset="0"/>
              </a:defRPr>
            </a:lvl1pPr>
          </a:lstStyle>
          <a:p>
            <a:r>
              <a:rPr lang="en-US" sz="2400" dirty="0"/>
              <a:t>PUBLIC PURPOSE CHARGE (SB 1149) </a:t>
            </a:r>
            <a:br>
              <a:rPr lang="en-US" sz="2400" dirty="0"/>
            </a:br>
            <a:r>
              <a:rPr lang="en-US" sz="2400" dirty="0"/>
              <a:t>SCHOOLS PROGRAM</a:t>
            </a:r>
          </a:p>
        </p:txBody>
      </p:sp>
      <p:sp>
        <p:nvSpPr>
          <p:cNvPr id="8" name="Slide Number Placeholder 7"/>
          <p:cNvSpPr>
            <a:spLocks noGrp="1"/>
          </p:cNvSpPr>
          <p:nvPr>
            <p:ph type="sldNum" sz="quarter" idx="12"/>
          </p:nvPr>
        </p:nvSpPr>
        <p:spPr/>
        <p:txBody>
          <a:bodyPr/>
          <a:lstStyle/>
          <a:p>
            <a:fld id="{32B6499F-4593-48AF-A34D-74C01379ECF3}" type="slidenum">
              <a:rPr lang="en-US" smtClean="0">
                <a:solidFill>
                  <a:prstClr val="black">
                    <a:tint val="75000"/>
                  </a:prstClr>
                </a:solidFill>
              </a:rPr>
              <a:pPr/>
              <a:t>50</a:t>
            </a:fld>
            <a:endParaRPr lang="en-US" dirty="0">
              <a:solidFill>
                <a:prstClr val="black">
                  <a:tint val="75000"/>
                </a:prstClr>
              </a:solidFill>
            </a:endParaRPr>
          </a:p>
        </p:txBody>
      </p:sp>
      <p:sp>
        <p:nvSpPr>
          <p:cNvPr id="7" name="Content Placeholder 2">
            <a:extLst>
              <a:ext uri="{FF2B5EF4-FFF2-40B4-BE49-F238E27FC236}">
                <a16:creationId xmlns="" xmlns:a16="http://schemas.microsoft.com/office/drawing/2014/main" id="{41C6612E-A696-45D4-91FE-3733E0A44118}"/>
              </a:ext>
            </a:extLst>
          </p:cNvPr>
          <p:cNvSpPr>
            <a:spLocks noGrp="1"/>
          </p:cNvSpPr>
          <p:nvPr>
            <p:ph idx="1"/>
          </p:nvPr>
        </p:nvSpPr>
        <p:spPr>
          <a:xfrm>
            <a:off x="619364" y="1089709"/>
            <a:ext cx="3968353" cy="2172890"/>
          </a:xfrm>
        </p:spPr>
        <p:txBody>
          <a:bodyPr>
            <a:normAutofit/>
          </a:bodyPr>
          <a:lstStyle/>
          <a:p>
            <a:pPr marL="0" indent="0">
              <a:buNone/>
            </a:pPr>
            <a:r>
              <a:rPr lang="en-US" b="1" dirty="0"/>
              <a:t>* Complete and Submit Form for Vehicle/Charging station Type</a:t>
            </a:r>
          </a:p>
          <a:p>
            <a:pPr marL="0" indent="0">
              <a:buNone/>
            </a:pPr>
            <a:endParaRPr lang="en-US" b="1" dirty="0"/>
          </a:p>
          <a:p>
            <a:pPr marL="0" indent="0">
              <a:buNone/>
            </a:pPr>
            <a:r>
              <a:rPr lang="en-US" b="1" dirty="0"/>
              <a:t>* Lastly, submit Confirmation of Purchase/Lease to ODOE</a:t>
            </a:r>
            <a:endParaRPr lang="en-US" dirty="0"/>
          </a:p>
        </p:txBody>
      </p:sp>
      <p:pic>
        <p:nvPicPr>
          <p:cNvPr id="9" name="Picture 8">
            <a:extLst>
              <a:ext uri="{FF2B5EF4-FFF2-40B4-BE49-F238E27FC236}">
                <a16:creationId xmlns="" xmlns:a16="http://schemas.microsoft.com/office/drawing/2014/main" id="{B9937F08-4EF2-4F8F-AC1D-99B3587130E2}"/>
              </a:ext>
            </a:extLst>
          </p:cNvPr>
          <p:cNvPicPr>
            <a:picLocks noChangeAspect="1"/>
          </p:cNvPicPr>
          <p:nvPr/>
        </p:nvPicPr>
        <p:blipFill rotWithShape="1">
          <a:blip r:embed="rId4"/>
          <a:srcRect l="32906" t="16704" r="34281" b="5797"/>
          <a:stretch/>
        </p:blipFill>
        <p:spPr>
          <a:xfrm>
            <a:off x="5252085" y="1089709"/>
            <a:ext cx="2548890" cy="3272424"/>
          </a:xfrm>
          <a:prstGeom prst="rect">
            <a:avLst/>
          </a:prstGeom>
          <a:ln w="12700">
            <a:solidFill>
              <a:schemeClr val="tx1"/>
            </a:solidFill>
          </a:ln>
        </p:spPr>
      </p:pic>
    </p:spTree>
    <p:extLst>
      <p:ext uri="{BB962C8B-B14F-4D97-AF65-F5344CB8AC3E}">
        <p14:creationId xmlns:p14="http://schemas.microsoft.com/office/powerpoint/2010/main" val="29180691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387850"/>
            <a:ext cx="1530193" cy="755651"/>
          </a:xfrm>
          <a:prstGeom prst="rect">
            <a:avLst/>
          </a:prstGeom>
        </p:spPr>
      </p:pic>
      <p:sp>
        <p:nvSpPr>
          <p:cNvPr id="6" name="Title 1"/>
          <p:cNvSpPr txBox="1">
            <a:spLocks/>
          </p:cNvSpPr>
          <p:nvPr/>
        </p:nvSpPr>
        <p:spPr>
          <a:xfrm>
            <a:off x="393811" y="72190"/>
            <a:ext cx="8197850" cy="775892"/>
          </a:xfrm>
          <a:prstGeom prst="rect">
            <a:avLst/>
          </a:prstGeom>
          <a:noFill/>
        </p:spPr>
        <p:txBody>
          <a:bodyPr vert="horz" lIns="68579" tIns="34289" rIns="68579" bIns="34289" rtlCol="0" anchor="ctr">
            <a:normAutofit/>
          </a:bodyPr>
          <a:lstStyle>
            <a:lvl1pPr algn="ctr" defTabSz="914400" rtl="0" eaLnBrk="1" latinLnBrk="0" hangingPunct="1">
              <a:lnSpc>
                <a:spcPct val="90000"/>
              </a:lnSpc>
              <a:spcBef>
                <a:spcPct val="0"/>
              </a:spcBef>
              <a:buNone/>
              <a:defRPr sz="4000" b="0" kern="1200">
                <a:solidFill>
                  <a:srgbClr val="326368"/>
                </a:solidFill>
                <a:latin typeface="Century Gothic" panose="020B0502020202020204" pitchFamily="34" charset="0"/>
                <a:ea typeface="+mj-ea"/>
                <a:cs typeface="Arial" panose="020B0604020202020204" pitchFamily="34" charset="0"/>
              </a:defRPr>
            </a:lvl1pPr>
          </a:lstStyle>
          <a:p>
            <a:r>
              <a:rPr lang="en-US" sz="2400" dirty="0"/>
              <a:t>PUBLIC PURPOSE CHARGE (SB 1149) </a:t>
            </a:r>
            <a:br>
              <a:rPr lang="en-US" sz="2400" dirty="0"/>
            </a:br>
            <a:r>
              <a:rPr lang="en-US" sz="2400" dirty="0"/>
              <a:t>SCHOOLS PROGRAM</a:t>
            </a:r>
          </a:p>
        </p:txBody>
      </p:sp>
      <p:sp>
        <p:nvSpPr>
          <p:cNvPr id="8" name="Slide Number Placeholder 7"/>
          <p:cNvSpPr>
            <a:spLocks noGrp="1"/>
          </p:cNvSpPr>
          <p:nvPr>
            <p:ph type="sldNum" sz="quarter" idx="12"/>
          </p:nvPr>
        </p:nvSpPr>
        <p:spPr/>
        <p:txBody>
          <a:bodyPr/>
          <a:lstStyle/>
          <a:p>
            <a:fld id="{32B6499F-4593-48AF-A34D-74C01379ECF3}" type="slidenum">
              <a:rPr lang="en-US" smtClean="0">
                <a:solidFill>
                  <a:prstClr val="black">
                    <a:tint val="75000"/>
                  </a:prstClr>
                </a:solidFill>
              </a:rPr>
              <a:pPr/>
              <a:t>51</a:t>
            </a:fld>
            <a:endParaRPr lang="en-US" dirty="0">
              <a:solidFill>
                <a:prstClr val="black">
                  <a:tint val="75000"/>
                </a:prstClr>
              </a:solidFill>
            </a:endParaRPr>
          </a:p>
        </p:txBody>
      </p:sp>
      <p:sp>
        <p:nvSpPr>
          <p:cNvPr id="7" name="Content Placeholder 2">
            <a:extLst>
              <a:ext uri="{FF2B5EF4-FFF2-40B4-BE49-F238E27FC236}">
                <a16:creationId xmlns="" xmlns:a16="http://schemas.microsoft.com/office/drawing/2014/main" id="{41C6612E-A696-45D4-91FE-3733E0A44118}"/>
              </a:ext>
            </a:extLst>
          </p:cNvPr>
          <p:cNvSpPr>
            <a:spLocks noGrp="1"/>
          </p:cNvSpPr>
          <p:nvPr>
            <p:ph idx="1"/>
          </p:nvPr>
        </p:nvSpPr>
        <p:spPr>
          <a:xfrm>
            <a:off x="682228" y="963217"/>
            <a:ext cx="7886700" cy="3263503"/>
          </a:xfrm>
        </p:spPr>
        <p:txBody>
          <a:bodyPr>
            <a:normAutofit fontScale="70000" lnSpcReduction="20000"/>
          </a:bodyPr>
          <a:lstStyle/>
          <a:p>
            <a:pPr marL="0" indent="0">
              <a:buNone/>
            </a:pPr>
            <a:r>
              <a:rPr lang="en-US" b="1" dirty="0"/>
              <a:t>Public Purpose Charge (SB 1149) Funds for Electric Buses and Bus Charging Stations</a:t>
            </a:r>
          </a:p>
          <a:p>
            <a:r>
              <a:rPr lang="en-US" dirty="0"/>
              <a:t>SB 1149 eligible amounts are not considered approved for reimbursement until after the School District has completed the fleet audit, the Electric Bus and Bus Charging Stations Form and submitted receipts and final cost documentation requesting reimbursement to ODOE.</a:t>
            </a:r>
          </a:p>
          <a:p>
            <a:pPr marL="0" indent="0">
              <a:buNone/>
            </a:pPr>
            <a:endParaRPr lang="en-US" b="1" dirty="0"/>
          </a:p>
          <a:p>
            <a:pPr marL="0" indent="0">
              <a:buNone/>
            </a:pPr>
            <a:r>
              <a:rPr lang="en-US" b="1" dirty="0"/>
              <a:t>Bus Chargers</a:t>
            </a:r>
            <a:endParaRPr lang="en-US" dirty="0"/>
          </a:p>
          <a:p>
            <a:r>
              <a:rPr lang="en-US" dirty="0"/>
              <a:t>Up to 100% of charger cost to the School District for dedicated units to electric bus fleet minus any other grants or incentives</a:t>
            </a:r>
          </a:p>
          <a:p>
            <a:pPr marL="0" indent="0">
              <a:buNone/>
            </a:pPr>
            <a:endParaRPr lang="en-US" dirty="0"/>
          </a:p>
          <a:p>
            <a:pPr marL="0" indent="0">
              <a:buNone/>
            </a:pPr>
            <a:r>
              <a:rPr lang="en-US" b="1" dirty="0"/>
              <a:t>Electric School Buses</a:t>
            </a:r>
            <a:endParaRPr lang="en-US" dirty="0"/>
          </a:p>
          <a:p>
            <a:r>
              <a:rPr lang="en-US" dirty="0"/>
              <a:t>Type A Buses – up to $250,000 per bus. </a:t>
            </a:r>
          </a:p>
          <a:p>
            <a:r>
              <a:rPr lang="en-US" dirty="0"/>
              <a:t>Type C/D Buses – up to $300,000 per bus</a:t>
            </a:r>
          </a:p>
          <a:p>
            <a:pPr marL="342892" lvl="1" indent="0">
              <a:buNone/>
            </a:pPr>
            <a:r>
              <a:rPr lang="en-US" b="1" dirty="0"/>
              <a:t>Not to exceed 100% of the total cost minus any other grants or incentives</a:t>
            </a:r>
          </a:p>
          <a:p>
            <a:pPr lvl="1"/>
            <a:endParaRPr lang="en-US" dirty="0"/>
          </a:p>
          <a:p>
            <a:pPr marL="0" indent="0">
              <a:buNone/>
            </a:pPr>
            <a:endParaRPr lang="en-US" b="1" dirty="0"/>
          </a:p>
          <a:p>
            <a:pPr marL="0" indent="0">
              <a:buNone/>
            </a:pPr>
            <a:endParaRPr lang="en-US" b="1" dirty="0"/>
          </a:p>
          <a:p>
            <a:pPr marL="0" indent="0">
              <a:buNone/>
            </a:pPr>
            <a:endParaRPr lang="en-US" b="1" dirty="0"/>
          </a:p>
          <a:p>
            <a:pPr marL="0" indent="0">
              <a:buNone/>
            </a:pPr>
            <a:endParaRPr lang="en-US" dirty="0"/>
          </a:p>
        </p:txBody>
      </p:sp>
    </p:spTree>
    <p:extLst>
      <p:ext uri="{BB962C8B-B14F-4D97-AF65-F5344CB8AC3E}">
        <p14:creationId xmlns:p14="http://schemas.microsoft.com/office/powerpoint/2010/main" val="17304886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387850"/>
            <a:ext cx="1530193" cy="755651"/>
          </a:xfrm>
          <a:prstGeom prst="rect">
            <a:avLst/>
          </a:prstGeom>
        </p:spPr>
      </p:pic>
      <p:sp>
        <p:nvSpPr>
          <p:cNvPr id="6" name="Title 1"/>
          <p:cNvSpPr txBox="1">
            <a:spLocks/>
          </p:cNvSpPr>
          <p:nvPr/>
        </p:nvSpPr>
        <p:spPr>
          <a:xfrm>
            <a:off x="393811" y="72190"/>
            <a:ext cx="8197850" cy="775892"/>
          </a:xfrm>
          <a:prstGeom prst="rect">
            <a:avLst/>
          </a:prstGeom>
          <a:noFill/>
        </p:spPr>
        <p:txBody>
          <a:bodyPr vert="horz" lIns="68579" tIns="34289" rIns="68579" bIns="34289" rtlCol="0" anchor="ctr">
            <a:normAutofit/>
          </a:bodyPr>
          <a:lstStyle>
            <a:lvl1pPr algn="ctr" defTabSz="914400" rtl="0" eaLnBrk="1" latinLnBrk="0" hangingPunct="1">
              <a:lnSpc>
                <a:spcPct val="90000"/>
              </a:lnSpc>
              <a:spcBef>
                <a:spcPct val="0"/>
              </a:spcBef>
              <a:buNone/>
              <a:defRPr sz="4000" b="0" kern="1200">
                <a:solidFill>
                  <a:srgbClr val="326368"/>
                </a:solidFill>
                <a:latin typeface="Century Gothic" panose="020B0502020202020204" pitchFamily="34" charset="0"/>
                <a:ea typeface="+mj-ea"/>
                <a:cs typeface="Arial" panose="020B0604020202020204" pitchFamily="34" charset="0"/>
              </a:defRPr>
            </a:lvl1pPr>
          </a:lstStyle>
          <a:p>
            <a:r>
              <a:rPr lang="en-US" sz="2400" dirty="0"/>
              <a:t>SCHOOL BUS TOOL</a:t>
            </a:r>
          </a:p>
        </p:txBody>
      </p:sp>
      <p:sp>
        <p:nvSpPr>
          <p:cNvPr id="8" name="Slide Number Placeholder 7"/>
          <p:cNvSpPr>
            <a:spLocks noGrp="1"/>
          </p:cNvSpPr>
          <p:nvPr>
            <p:ph type="sldNum" sz="quarter" idx="12"/>
          </p:nvPr>
        </p:nvSpPr>
        <p:spPr/>
        <p:txBody>
          <a:bodyPr/>
          <a:lstStyle/>
          <a:p>
            <a:fld id="{32B6499F-4593-48AF-A34D-74C01379ECF3}" type="slidenum">
              <a:rPr lang="en-US" smtClean="0">
                <a:solidFill>
                  <a:prstClr val="black">
                    <a:tint val="75000"/>
                  </a:prstClr>
                </a:solidFill>
              </a:rPr>
              <a:pPr/>
              <a:t>52</a:t>
            </a:fld>
            <a:endParaRPr lang="en-US" dirty="0">
              <a:solidFill>
                <a:prstClr val="black">
                  <a:tint val="75000"/>
                </a:prstClr>
              </a:solidFill>
            </a:endParaRPr>
          </a:p>
        </p:txBody>
      </p:sp>
      <p:sp>
        <p:nvSpPr>
          <p:cNvPr id="7" name="Content Placeholder 2">
            <a:extLst>
              <a:ext uri="{FF2B5EF4-FFF2-40B4-BE49-F238E27FC236}">
                <a16:creationId xmlns="" xmlns:a16="http://schemas.microsoft.com/office/drawing/2014/main" id="{41C6612E-A696-45D4-91FE-3733E0A44118}"/>
              </a:ext>
            </a:extLst>
          </p:cNvPr>
          <p:cNvSpPr>
            <a:spLocks noGrp="1"/>
          </p:cNvSpPr>
          <p:nvPr>
            <p:ph idx="1"/>
          </p:nvPr>
        </p:nvSpPr>
        <p:spPr>
          <a:xfrm>
            <a:off x="682228" y="963217"/>
            <a:ext cx="7886700" cy="466928"/>
          </a:xfrm>
        </p:spPr>
        <p:txBody>
          <a:bodyPr>
            <a:normAutofit/>
          </a:bodyPr>
          <a:lstStyle/>
          <a:p>
            <a:pPr marL="0" indent="0">
              <a:buNone/>
            </a:pPr>
            <a:r>
              <a:rPr lang="en-US" b="1" dirty="0"/>
              <a:t>School Bus Cost Comparison Tool - </a:t>
            </a:r>
            <a:r>
              <a:rPr lang="en-US" b="1" i="1" dirty="0"/>
              <a:t>Coming Out Soon!!!</a:t>
            </a:r>
          </a:p>
          <a:p>
            <a:pPr lvl="1"/>
            <a:endParaRPr lang="en-US" dirty="0"/>
          </a:p>
          <a:p>
            <a:pPr marL="0" indent="0">
              <a:buNone/>
            </a:pPr>
            <a:endParaRPr lang="en-US" b="1" dirty="0"/>
          </a:p>
          <a:p>
            <a:pPr marL="0" indent="0">
              <a:buNone/>
            </a:pPr>
            <a:endParaRPr lang="en-US" b="1" dirty="0"/>
          </a:p>
          <a:p>
            <a:pPr marL="0" indent="0">
              <a:buNone/>
            </a:pPr>
            <a:endParaRPr lang="en-US" b="1" dirty="0"/>
          </a:p>
          <a:p>
            <a:pPr marL="0" indent="0">
              <a:buNone/>
            </a:pPr>
            <a:endParaRPr lang="en-US" dirty="0"/>
          </a:p>
        </p:txBody>
      </p:sp>
      <p:pic>
        <p:nvPicPr>
          <p:cNvPr id="2" name="Picture 1">
            <a:extLst>
              <a:ext uri="{FF2B5EF4-FFF2-40B4-BE49-F238E27FC236}">
                <a16:creationId xmlns="" xmlns:a16="http://schemas.microsoft.com/office/drawing/2014/main" id="{727E2A8B-C66E-4FB6-B7E4-C9BF556B1479}"/>
              </a:ext>
            </a:extLst>
          </p:cNvPr>
          <p:cNvPicPr>
            <a:picLocks noChangeAspect="1"/>
          </p:cNvPicPr>
          <p:nvPr/>
        </p:nvPicPr>
        <p:blipFill rotWithShape="1">
          <a:blip r:embed="rId4"/>
          <a:srcRect l="6040" t="26527" r="38263" b="1961"/>
          <a:stretch/>
        </p:blipFill>
        <p:spPr>
          <a:xfrm>
            <a:off x="1739948" y="1510486"/>
            <a:ext cx="4122808" cy="2877365"/>
          </a:xfrm>
          <a:prstGeom prst="rect">
            <a:avLst/>
          </a:prstGeom>
        </p:spPr>
      </p:pic>
    </p:spTree>
    <p:extLst>
      <p:ext uri="{BB962C8B-B14F-4D97-AF65-F5344CB8AC3E}">
        <p14:creationId xmlns:p14="http://schemas.microsoft.com/office/powerpoint/2010/main" val="23215182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endParaRPr lang="en-US" sz="2700" b="1" dirty="0"/>
          </a:p>
          <a:p>
            <a:pPr marL="0" indent="0" algn="ctr">
              <a:buNone/>
            </a:pPr>
            <a:r>
              <a:rPr lang="en-US" sz="2700" b="1" dirty="0"/>
              <a:t>Thank You!</a:t>
            </a:r>
          </a:p>
          <a:p>
            <a:pPr marL="0" indent="0" algn="ctr">
              <a:buNone/>
            </a:pPr>
            <a:endParaRPr lang="en-US" sz="2700" b="1" dirty="0"/>
          </a:p>
          <a:p>
            <a:pPr marL="0" indent="0" algn="ctr">
              <a:buNone/>
            </a:pPr>
            <a:endParaRPr lang="en-US" sz="2700" b="1" dirty="0"/>
          </a:p>
          <a:p>
            <a:pPr marL="0" indent="0" algn="ctr">
              <a:buNone/>
            </a:pPr>
            <a:r>
              <a:rPr lang="en-US" sz="2700" dirty="0"/>
              <a:t>Schools Program Contacts:</a:t>
            </a:r>
          </a:p>
          <a:p>
            <a:pPr marL="0" indent="0" algn="ctr">
              <a:buNone/>
            </a:pPr>
            <a:r>
              <a:rPr lang="en-US" sz="2000" dirty="0"/>
              <a:t>Christie Sphoon, </a:t>
            </a:r>
            <a:r>
              <a:rPr lang="en-US" sz="2000" dirty="0">
                <a:hlinkClick r:id="rId3"/>
              </a:rPr>
              <a:t>Christie.l.sphoon@energy.Oregon.gov</a:t>
            </a:r>
            <a:r>
              <a:rPr lang="en-US" sz="2000" dirty="0"/>
              <a:t>, (503) 373-7430</a:t>
            </a:r>
          </a:p>
          <a:p>
            <a:pPr marL="0" indent="0" algn="ctr">
              <a:buNone/>
            </a:pPr>
            <a:r>
              <a:rPr lang="en-US" sz="2000" dirty="0"/>
              <a:t>Tracy Richardson, </a:t>
            </a:r>
            <a:r>
              <a:rPr lang="en-US" sz="2000" dirty="0">
                <a:hlinkClick r:id="rId4"/>
              </a:rPr>
              <a:t>Tracy.richardson@energy.Oregon.gov</a:t>
            </a:r>
            <a:r>
              <a:rPr lang="en-US" sz="2000" dirty="0"/>
              <a:t>, (503) 373-2294</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9365" y="1839587"/>
            <a:ext cx="1951334" cy="963621"/>
          </a:xfrm>
          <a:prstGeom prst="rect">
            <a:avLst/>
          </a:prstGeom>
        </p:spPr>
      </p:pic>
      <p:sp>
        <p:nvSpPr>
          <p:cNvPr id="6" name="Title 1"/>
          <p:cNvSpPr txBox="1">
            <a:spLocks/>
          </p:cNvSpPr>
          <p:nvPr/>
        </p:nvSpPr>
        <p:spPr>
          <a:xfrm>
            <a:off x="393811" y="72190"/>
            <a:ext cx="8197850" cy="775892"/>
          </a:xfrm>
          <a:prstGeom prst="rect">
            <a:avLst/>
          </a:prstGeom>
          <a:noFill/>
        </p:spPr>
        <p:txBody>
          <a:bodyPr vert="horz" lIns="68579" tIns="34289" rIns="68579" bIns="34289" rtlCol="0" anchor="ctr">
            <a:normAutofit/>
          </a:bodyPr>
          <a:lstStyle>
            <a:lvl1pPr algn="ctr" defTabSz="914400" rtl="0" eaLnBrk="1" latinLnBrk="0" hangingPunct="1">
              <a:lnSpc>
                <a:spcPct val="90000"/>
              </a:lnSpc>
              <a:spcBef>
                <a:spcPct val="0"/>
              </a:spcBef>
              <a:buNone/>
              <a:defRPr sz="4000" b="0" kern="1200">
                <a:solidFill>
                  <a:srgbClr val="326368"/>
                </a:solidFill>
                <a:latin typeface="Century Gothic" panose="020B0502020202020204" pitchFamily="34" charset="0"/>
                <a:ea typeface="+mj-ea"/>
                <a:cs typeface="Arial" panose="020B0604020202020204" pitchFamily="34" charset="0"/>
              </a:defRPr>
            </a:lvl1pPr>
          </a:lstStyle>
          <a:p>
            <a:r>
              <a:rPr lang="en-US" sz="2400" dirty="0"/>
              <a:t>PUBLIC PURPOSE CHARGE (SB 1149) </a:t>
            </a:r>
            <a:br>
              <a:rPr lang="en-US" sz="2400" dirty="0"/>
            </a:br>
            <a:r>
              <a:rPr lang="en-US" sz="2400" dirty="0"/>
              <a:t>SCHOOLS PROGRAM</a:t>
            </a:r>
          </a:p>
        </p:txBody>
      </p:sp>
      <p:sp>
        <p:nvSpPr>
          <p:cNvPr id="8" name="Slide Number Placeholder 7"/>
          <p:cNvSpPr>
            <a:spLocks noGrp="1"/>
          </p:cNvSpPr>
          <p:nvPr>
            <p:ph type="sldNum" sz="quarter" idx="12"/>
          </p:nvPr>
        </p:nvSpPr>
        <p:spPr/>
        <p:txBody>
          <a:bodyPr/>
          <a:lstStyle/>
          <a:p>
            <a:fld id="{32B6499F-4593-48AF-A34D-74C01379ECF3}" type="slidenum">
              <a:rPr lang="en-US" smtClean="0">
                <a:solidFill>
                  <a:prstClr val="black">
                    <a:tint val="75000"/>
                  </a:prstClr>
                </a:solidFill>
              </a:rPr>
              <a:pPr/>
              <a:t>53</a:t>
            </a:fld>
            <a:endParaRPr lang="en-US" dirty="0">
              <a:solidFill>
                <a:prstClr val="black">
                  <a:tint val="75000"/>
                </a:prstClr>
              </a:solidFill>
            </a:endParaRPr>
          </a:p>
        </p:txBody>
      </p:sp>
    </p:spTree>
    <p:extLst>
      <p:ext uri="{BB962C8B-B14F-4D97-AF65-F5344CB8AC3E}">
        <p14:creationId xmlns:p14="http://schemas.microsoft.com/office/powerpoint/2010/main" val="1625351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extBox 3"/>
          <p:cNvSpPr txBox="1"/>
          <p:nvPr/>
        </p:nvSpPr>
        <p:spPr>
          <a:xfrm>
            <a:off x="-4864" y="289404"/>
            <a:ext cx="7772400" cy="646331"/>
          </a:xfrm>
          <a:prstGeom prst="rect">
            <a:avLst/>
          </a:prstGeom>
          <a:noFill/>
        </p:spPr>
        <p:txBody>
          <a:bodyPr wrap="square" lIns="91434" tIns="45717" rIns="91434" bIns="45717" rtlCol="0">
            <a:spAutoFit/>
          </a:bodyPr>
          <a:lstStyle/>
          <a:p>
            <a:pPr algn="ctr"/>
            <a:r>
              <a:rPr lang="en-US" sz="3600" b="1" dirty="0" smtClean="0">
                <a:solidFill>
                  <a:srgbClr val="FFFFFF"/>
                </a:solidFill>
              </a:rPr>
              <a:t>Panel Discussion/ Q&amp;A</a:t>
            </a:r>
            <a:endParaRPr lang="en-US" sz="3600" b="1" dirty="0">
              <a:solidFill>
                <a:srgbClr val="FFFFFF"/>
              </a:solidFill>
              <a:latin typeface="Avenir Heavy" panose="020B0703020203020204" pitchFamily="34" charset="0"/>
              <a:cs typeface="Arial" panose="020B0604020202020204" pitchFamily="34" charset="0"/>
            </a:endParaRPr>
          </a:p>
        </p:txBody>
      </p:sp>
      <p:sp>
        <p:nvSpPr>
          <p:cNvPr id="2" name="TextBox 1"/>
          <p:cNvSpPr txBox="1"/>
          <p:nvPr/>
        </p:nvSpPr>
        <p:spPr>
          <a:xfrm>
            <a:off x="992221" y="1352550"/>
            <a:ext cx="3579779" cy="646331"/>
          </a:xfrm>
          <a:prstGeom prst="rect">
            <a:avLst/>
          </a:prstGeom>
          <a:noFill/>
        </p:spPr>
        <p:txBody>
          <a:bodyPr wrap="square" rtlCol="0">
            <a:spAutoFit/>
          </a:bodyPr>
          <a:lstStyle/>
          <a:p>
            <a:r>
              <a:rPr lang="en-US" dirty="0" smtClean="0"/>
              <a:t>Please ask your questions in the Q&amp;A panel on your Zoom window</a:t>
            </a:r>
            <a:endParaRPr lang="en-US" dirty="0"/>
          </a:p>
        </p:txBody>
      </p:sp>
      <p:pic>
        <p:nvPicPr>
          <p:cNvPr id="6146" name="Picture 2" descr="D:\Users\Kim\AppData\Local\Microsoft\Windows\Temporary Internet Files\Content.IE5\QXK82PSO\question_mark_PNG4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95250"/>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175142"/>
      </p:ext>
    </p:extLst>
  </p:cSld>
  <p:clrMapOvr>
    <a:masterClrMapping/>
  </p:clrMapOvr>
  <mc:AlternateContent xmlns:mc="http://schemas.openxmlformats.org/markup-compatibility/2006" xmlns:p14="http://schemas.microsoft.com/office/powerpoint/2010/main">
    <mc:Choice Requires="p14">
      <p:transition spd="slow" p14:dur="2000" advClick="0" advTm="10318"/>
    </mc:Choice>
    <mc:Fallback xmlns="">
      <p:transition spd="slow" advClick="0" advTm="10318"/>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extBox 3"/>
          <p:cNvSpPr txBox="1"/>
          <p:nvPr/>
        </p:nvSpPr>
        <p:spPr>
          <a:xfrm>
            <a:off x="811489" y="438153"/>
            <a:ext cx="7772400" cy="769441"/>
          </a:xfrm>
          <a:prstGeom prst="rect">
            <a:avLst/>
          </a:prstGeom>
          <a:noFill/>
        </p:spPr>
        <p:txBody>
          <a:bodyPr wrap="square" lIns="91434" tIns="45717" rIns="91434" bIns="45717" rtlCol="0">
            <a:spAutoFit/>
          </a:bodyPr>
          <a:lstStyle/>
          <a:p>
            <a:pPr algn="ctr"/>
            <a:r>
              <a:rPr lang="en-US" sz="4400" b="1" dirty="0" smtClean="0">
                <a:solidFill>
                  <a:srgbClr val="FFFFFF"/>
                </a:solidFill>
                <a:latin typeface="Avenir" panose="020B0503020203020204" pitchFamily="34" charset="0"/>
                <a:cs typeface="Arial" panose="020B0604020202020204" pitchFamily="34" charset="0"/>
              </a:rPr>
              <a:t>What is Next?</a:t>
            </a:r>
            <a:endParaRPr lang="en-US" sz="3600" b="1" dirty="0">
              <a:solidFill>
                <a:srgbClr val="FFFFFF"/>
              </a:solidFill>
              <a:latin typeface="Avenir Heavy" panose="020B0703020203020204" pitchFamily="34" charset="0"/>
              <a:cs typeface="Arial" panose="020B0604020202020204" pitchFamily="34" charset="0"/>
            </a:endParaRPr>
          </a:p>
        </p:txBody>
      </p:sp>
      <p:sp>
        <p:nvSpPr>
          <p:cNvPr id="8" name="TextBox 7"/>
          <p:cNvSpPr txBox="1"/>
          <p:nvPr/>
        </p:nvSpPr>
        <p:spPr>
          <a:xfrm>
            <a:off x="5501898" y="1455734"/>
            <a:ext cx="3352800" cy="2800767"/>
          </a:xfrm>
          <a:prstGeom prst="rect">
            <a:avLst/>
          </a:prstGeom>
          <a:noFill/>
        </p:spPr>
        <p:txBody>
          <a:bodyPr wrap="square" lIns="91434" tIns="45717" rIns="91434" bIns="45717" rtlCol="0">
            <a:spAutoFit/>
          </a:bodyPr>
          <a:lstStyle/>
          <a:p>
            <a:r>
              <a:rPr lang="en-US" sz="1600" b="1" dirty="0">
                <a:solidFill>
                  <a:srgbClr val="FFFFFF"/>
                </a:solidFill>
              </a:rPr>
              <a:t>Alison Wiley</a:t>
            </a:r>
          </a:p>
          <a:p>
            <a:r>
              <a:rPr lang="en-US" sz="1600" i="1" dirty="0">
                <a:solidFill>
                  <a:srgbClr val="FFFFFF"/>
                </a:solidFill>
              </a:rPr>
              <a:t>Project Manager</a:t>
            </a:r>
          </a:p>
          <a:p>
            <a:r>
              <a:rPr lang="en-US" sz="1600" i="1" dirty="0">
                <a:solidFill>
                  <a:srgbClr val="FFFFFF"/>
                </a:solidFill>
              </a:rPr>
              <a:t>Western and Southern Oregon</a:t>
            </a:r>
          </a:p>
          <a:p>
            <a:r>
              <a:rPr lang="en-US" sz="1600" i="1" dirty="0">
                <a:solidFill>
                  <a:srgbClr val="FFFFFF"/>
                </a:solidFill>
              </a:rPr>
              <a:t>541-295-0255</a:t>
            </a:r>
          </a:p>
          <a:p>
            <a:r>
              <a:rPr lang="en-US" sz="1600" i="1" dirty="0">
                <a:solidFill>
                  <a:srgbClr val="FFFFFF"/>
                </a:solidFill>
              </a:rPr>
              <a:t>alison@electricschoolbus.org</a:t>
            </a:r>
          </a:p>
          <a:p>
            <a:endParaRPr lang="en-US" sz="1600" i="1" dirty="0">
              <a:solidFill>
                <a:srgbClr val="FFFFFF"/>
              </a:solidFill>
            </a:endParaRPr>
          </a:p>
          <a:p>
            <a:r>
              <a:rPr lang="en-US" sz="1600" b="1" dirty="0">
                <a:solidFill>
                  <a:srgbClr val="FFFFFF"/>
                </a:solidFill>
              </a:rPr>
              <a:t>Neil Baunsgard</a:t>
            </a:r>
          </a:p>
          <a:p>
            <a:r>
              <a:rPr lang="en-US" sz="1600" i="1" dirty="0">
                <a:solidFill>
                  <a:srgbClr val="FFFFFF"/>
                </a:solidFill>
              </a:rPr>
              <a:t>Project Coordinator</a:t>
            </a:r>
          </a:p>
          <a:p>
            <a:r>
              <a:rPr lang="en-US" sz="1600" i="1" dirty="0">
                <a:solidFill>
                  <a:srgbClr val="FFFFFF"/>
                </a:solidFill>
              </a:rPr>
              <a:t>Central and North East Oregon</a:t>
            </a:r>
          </a:p>
          <a:p>
            <a:r>
              <a:rPr lang="en-US" sz="1600" i="1" dirty="0">
                <a:solidFill>
                  <a:srgbClr val="FFFFFF"/>
                </a:solidFill>
              </a:rPr>
              <a:t>425-765-2602</a:t>
            </a:r>
          </a:p>
          <a:p>
            <a:r>
              <a:rPr lang="en-US" sz="1600" i="1" dirty="0">
                <a:solidFill>
                  <a:srgbClr val="FFFFFF"/>
                </a:solidFill>
              </a:rPr>
              <a:t>Neil@envirocenter.org</a:t>
            </a:r>
            <a:endParaRPr lang="en-US" sz="1600" dirty="0">
              <a:solidFill>
                <a:srgbClr val="FFFFFF"/>
              </a:solidFill>
            </a:endParaRPr>
          </a:p>
        </p:txBody>
      </p:sp>
      <p:sp>
        <p:nvSpPr>
          <p:cNvPr id="2" name="TextBox 1"/>
          <p:cNvSpPr txBox="1"/>
          <p:nvPr/>
        </p:nvSpPr>
        <p:spPr>
          <a:xfrm>
            <a:off x="1023153" y="1455734"/>
            <a:ext cx="4191000" cy="2092881"/>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Recording and slides</a:t>
            </a:r>
          </a:p>
          <a:p>
            <a:pPr marL="285750" indent="-285750">
              <a:buFont typeface="Arial" panose="020B0604020202020204" pitchFamily="34" charset="0"/>
              <a:buChar char="•"/>
            </a:pPr>
            <a:r>
              <a:rPr lang="en-US" sz="2800" dirty="0" smtClean="0"/>
              <a:t>Future events</a:t>
            </a:r>
          </a:p>
          <a:p>
            <a:pPr marL="285750" indent="-285750">
              <a:buFont typeface="Arial" panose="020B0604020202020204" pitchFamily="34" charset="0"/>
              <a:buChar char="•"/>
            </a:pPr>
            <a:r>
              <a:rPr lang="en-US" sz="2800" dirty="0" smtClean="0"/>
              <a:t>One on One support</a:t>
            </a:r>
          </a:p>
          <a:p>
            <a:pPr marL="285750" indent="-285750">
              <a:buFont typeface="Arial" panose="020B0604020202020204" pitchFamily="34" charset="0"/>
              <a:buChar char="•"/>
            </a:pPr>
            <a:r>
              <a:rPr lang="en-US" sz="2800" dirty="0" smtClean="0"/>
              <a:t>Site visits </a:t>
            </a:r>
          </a:p>
          <a:p>
            <a:endParaRPr lang="en-US" dirty="0"/>
          </a:p>
        </p:txBody>
      </p:sp>
      <p:sp>
        <p:nvSpPr>
          <p:cNvPr id="5" name="Rectangle 4"/>
          <p:cNvSpPr/>
          <p:nvPr/>
        </p:nvSpPr>
        <p:spPr>
          <a:xfrm>
            <a:off x="2599080" y="4215884"/>
            <a:ext cx="2906693" cy="369332"/>
          </a:xfrm>
          <a:prstGeom prst="rect">
            <a:avLst/>
          </a:prstGeom>
        </p:spPr>
        <p:txBody>
          <a:bodyPr wrap="none">
            <a:spAutoFit/>
          </a:bodyPr>
          <a:lstStyle/>
          <a:p>
            <a:pPr algn="ctr"/>
            <a:r>
              <a:rPr lang="en-US" dirty="0"/>
              <a:t>Envirocenter.org/Electric-Bus</a:t>
            </a:r>
            <a:endParaRPr lang="en-US" dirty="0"/>
          </a:p>
        </p:txBody>
      </p:sp>
      <p:sp>
        <p:nvSpPr>
          <p:cNvPr id="6" name="TextBox 5"/>
          <p:cNvSpPr txBox="1"/>
          <p:nvPr/>
        </p:nvSpPr>
        <p:spPr>
          <a:xfrm>
            <a:off x="0" y="4729073"/>
            <a:ext cx="8321298" cy="307777"/>
          </a:xfrm>
          <a:prstGeom prst="rect">
            <a:avLst/>
          </a:prstGeom>
          <a:noFill/>
        </p:spPr>
        <p:txBody>
          <a:bodyPr wrap="square" rtlCol="0">
            <a:spAutoFit/>
          </a:bodyPr>
          <a:lstStyle/>
          <a:p>
            <a:r>
              <a:rPr lang="en-US" sz="1400" dirty="0" smtClean="0"/>
              <a:t>The Electric Bus Learning Project is brought to you by Pacific Power and the Oregon Clean Fuels Program</a:t>
            </a:r>
            <a:endParaRPr lang="en-US" sz="1400" dirty="0"/>
          </a:p>
        </p:txBody>
      </p:sp>
    </p:spTree>
    <p:extLst>
      <p:ext uri="{BB962C8B-B14F-4D97-AF65-F5344CB8AC3E}">
        <p14:creationId xmlns:p14="http://schemas.microsoft.com/office/powerpoint/2010/main" val="298320451"/>
      </p:ext>
    </p:extLst>
  </p:cSld>
  <p:clrMapOvr>
    <a:masterClrMapping/>
  </p:clrMapOvr>
  <mc:AlternateContent xmlns:mc="http://schemas.openxmlformats.org/markup-compatibility/2006" xmlns:p14="http://schemas.microsoft.com/office/powerpoint/2010/main">
    <mc:Choice Requires="p14">
      <p:transition spd="slow" p14:dur="2000" advClick="0" advTm="10318"/>
    </mc:Choice>
    <mc:Fallback xmlns="">
      <p:transition spd="slow" advClick="0" advTm="10318"/>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34BC7F-CFE9-4C03-97C6-002E4434B030}"/>
              </a:ext>
            </a:extLst>
          </p:cNvPr>
          <p:cNvSpPr>
            <a:spLocks noGrp="1"/>
          </p:cNvSpPr>
          <p:nvPr>
            <p:ph type="title"/>
          </p:nvPr>
        </p:nvSpPr>
        <p:spPr/>
        <p:txBody>
          <a:bodyPr>
            <a:normAutofit/>
          </a:bodyPr>
          <a:lstStyle/>
          <a:p>
            <a:pPr algn="l"/>
            <a:r>
              <a:rPr lang="en-US" b="1" dirty="0"/>
              <a:t>Types of Clean Fuels and Applications</a:t>
            </a:r>
            <a:endParaRPr lang="en-US" dirty="0"/>
          </a:p>
        </p:txBody>
      </p:sp>
      <p:sp>
        <p:nvSpPr>
          <p:cNvPr id="5" name="TextBox 4"/>
          <p:cNvSpPr txBox="1"/>
          <p:nvPr/>
        </p:nvSpPr>
        <p:spPr>
          <a:xfrm>
            <a:off x="3672023" y="2032526"/>
            <a:ext cx="1879890" cy="1731243"/>
          </a:xfrm>
          <a:prstGeom prst="rect">
            <a:avLst/>
          </a:prstGeom>
          <a:noFill/>
        </p:spPr>
        <p:txBody>
          <a:bodyPr wrap="square" lIns="68574" tIns="34289" rIns="68574" bIns="34289" rtlCol="0">
            <a:spAutoFit/>
          </a:bodyPr>
          <a:lstStyle/>
          <a:p>
            <a:pPr marL="0" lvl="1" algn="ctr" defTabSz="685732"/>
            <a:r>
              <a:rPr lang="en-US" sz="1200" dirty="0">
                <a:solidFill>
                  <a:srgbClr val="2D2D2D"/>
                </a:solidFill>
                <a:latin typeface="Times New Roman" panose="02020603050405020304" pitchFamily="18" charset="0"/>
                <a:cs typeface="Times New Roman" panose="02020603050405020304" pitchFamily="18" charset="0"/>
              </a:rPr>
              <a:t>Ethanol</a:t>
            </a:r>
          </a:p>
          <a:p>
            <a:pPr marL="0" lvl="1" algn="ctr" defTabSz="685732"/>
            <a:r>
              <a:rPr lang="en-US" sz="1200" dirty="0">
                <a:solidFill>
                  <a:srgbClr val="2D2D2D"/>
                </a:solidFill>
                <a:latin typeface="Times New Roman" panose="02020603050405020304" pitchFamily="18" charset="0"/>
                <a:cs typeface="Times New Roman" panose="02020603050405020304" pitchFamily="18" charset="0"/>
              </a:rPr>
              <a:t>Biodiesel</a:t>
            </a:r>
          </a:p>
          <a:p>
            <a:pPr marL="0" lvl="1" algn="ctr" defTabSz="685732"/>
            <a:r>
              <a:rPr lang="en-US" sz="1200" dirty="0">
                <a:solidFill>
                  <a:srgbClr val="2D2D2D"/>
                </a:solidFill>
                <a:latin typeface="Times New Roman" panose="02020603050405020304" pitchFamily="18" charset="0"/>
                <a:cs typeface="Times New Roman" panose="02020603050405020304" pitchFamily="18" charset="0"/>
              </a:rPr>
              <a:t>Renewable diesel</a:t>
            </a:r>
            <a:endParaRPr lang="en-ZW" sz="1200" dirty="0">
              <a:solidFill>
                <a:srgbClr val="2D2D2D"/>
              </a:solidFill>
              <a:latin typeface="Times New Roman" panose="02020603050405020304" pitchFamily="18" charset="0"/>
              <a:cs typeface="Times New Roman" panose="02020603050405020304" pitchFamily="18" charset="0"/>
            </a:endParaRPr>
          </a:p>
          <a:p>
            <a:pPr marL="0" lvl="1" algn="ctr" defTabSz="685732"/>
            <a:r>
              <a:rPr lang="en-US" sz="1200" dirty="0">
                <a:solidFill>
                  <a:srgbClr val="2D2D2D"/>
                </a:solidFill>
                <a:latin typeface="Times New Roman" panose="02020603050405020304" pitchFamily="18" charset="0"/>
                <a:cs typeface="Times New Roman" panose="02020603050405020304" pitchFamily="18" charset="0"/>
              </a:rPr>
              <a:t>Fossil and renewable CNG</a:t>
            </a:r>
          </a:p>
          <a:p>
            <a:pPr marL="0" lvl="1" algn="ctr" defTabSz="685732"/>
            <a:r>
              <a:rPr lang="en-US" sz="1200" dirty="0">
                <a:solidFill>
                  <a:srgbClr val="2D2D2D"/>
                </a:solidFill>
                <a:latin typeface="Times New Roman" panose="02020603050405020304" pitchFamily="18" charset="0"/>
                <a:cs typeface="Times New Roman" panose="02020603050405020304" pitchFamily="18" charset="0"/>
              </a:rPr>
              <a:t>Fossil and renewable LNG</a:t>
            </a:r>
          </a:p>
          <a:p>
            <a:pPr marL="0" lvl="1" algn="ctr" defTabSz="685732"/>
            <a:r>
              <a:rPr lang="en-US" sz="1200" dirty="0">
                <a:solidFill>
                  <a:srgbClr val="2D2D2D"/>
                </a:solidFill>
                <a:latin typeface="Times New Roman" panose="02020603050405020304" pitchFamily="18" charset="0"/>
                <a:cs typeface="Times New Roman" panose="02020603050405020304" pitchFamily="18" charset="0"/>
              </a:rPr>
              <a:t>Fossil and renewable LPG</a:t>
            </a:r>
          </a:p>
          <a:p>
            <a:pPr marL="0" lvl="1" algn="ctr" defTabSz="685732"/>
            <a:r>
              <a:rPr lang="en-US" sz="1200" dirty="0">
                <a:solidFill>
                  <a:srgbClr val="2D2D2D"/>
                </a:solidFill>
                <a:latin typeface="Times New Roman" panose="02020603050405020304" pitchFamily="18" charset="0"/>
                <a:cs typeface="Times New Roman" panose="02020603050405020304" pitchFamily="18" charset="0"/>
              </a:rPr>
              <a:t>Sustainable aviation fuel</a:t>
            </a:r>
          </a:p>
          <a:p>
            <a:pPr marL="0" lvl="1" algn="ctr" defTabSz="685732"/>
            <a:r>
              <a:rPr lang="en-US" sz="1200" dirty="0">
                <a:solidFill>
                  <a:srgbClr val="2D2D2D"/>
                </a:solidFill>
                <a:latin typeface="Times New Roman" panose="02020603050405020304" pitchFamily="18" charset="0"/>
                <a:cs typeface="Times New Roman" panose="02020603050405020304" pitchFamily="18" charset="0"/>
              </a:rPr>
              <a:t>Electricity</a:t>
            </a:r>
          </a:p>
          <a:p>
            <a:pPr marL="0" lvl="1" algn="ctr" defTabSz="685732"/>
            <a:r>
              <a:rPr lang="en-US" sz="1200" dirty="0">
                <a:solidFill>
                  <a:srgbClr val="2D2D2D"/>
                </a:solidFill>
                <a:latin typeface="Times New Roman" panose="02020603050405020304" pitchFamily="18" charset="0"/>
                <a:cs typeface="Times New Roman" panose="02020603050405020304" pitchFamily="18" charset="0"/>
              </a:rPr>
              <a:t>Hydrogen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3554" y="2932781"/>
            <a:ext cx="1525627" cy="796172"/>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3928" y="2032530"/>
            <a:ext cx="1545317" cy="79962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2703" y="2927210"/>
            <a:ext cx="1540959" cy="79962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3554" y="1141254"/>
            <a:ext cx="1525627" cy="830514"/>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799" y="2927210"/>
            <a:ext cx="1558444" cy="799625"/>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6621" y="3825981"/>
            <a:ext cx="1551785" cy="794074"/>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43554" y="2054189"/>
            <a:ext cx="1525627" cy="796173"/>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1077" y="1156826"/>
            <a:ext cx="1538171" cy="796173"/>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33778" y="1141258"/>
            <a:ext cx="1524233" cy="811745"/>
          </a:xfrm>
          <a:prstGeom prst="rect">
            <a:avLst/>
          </a:prstGeom>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45842" y="3815433"/>
            <a:ext cx="1540958" cy="793319"/>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31905" y="2035981"/>
            <a:ext cx="1540959" cy="796172"/>
          </a:xfrm>
          <a:prstGeom prst="rect">
            <a:avLst/>
          </a:prstGeom>
        </p:spPr>
      </p:pic>
      <p:pic>
        <p:nvPicPr>
          <p:cNvPr id="25" name="Picture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43554" y="3825188"/>
            <a:ext cx="1528415" cy="794865"/>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31906" y="1145788"/>
            <a:ext cx="1554899" cy="795092"/>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22702" y="3825193"/>
            <a:ext cx="1540958" cy="799027"/>
          </a:xfrm>
          <a:prstGeom prst="rect">
            <a:avLst/>
          </a:prstGeom>
        </p:spPr>
      </p:pic>
      <p:pic>
        <p:nvPicPr>
          <p:cNvPr id="3" name="Picture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29945" y="2032526"/>
            <a:ext cx="1533719" cy="796173"/>
          </a:xfrm>
          <a:prstGeom prst="rect">
            <a:avLst/>
          </a:prstGeom>
        </p:spPr>
      </p:pic>
      <p:pic>
        <p:nvPicPr>
          <p:cNvPr id="6" name="Picture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131904" y="2925704"/>
            <a:ext cx="1540958" cy="796172"/>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772537" y="1142889"/>
            <a:ext cx="1656714" cy="810112"/>
          </a:xfrm>
          <a:prstGeom prst="rect">
            <a:avLst/>
          </a:prstGeom>
        </p:spPr>
      </p:pic>
      <p:pic>
        <p:nvPicPr>
          <p:cNvPr id="24" name="Picture 2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772537" y="3815429"/>
            <a:ext cx="1656714" cy="805359"/>
          </a:xfrm>
          <a:prstGeom prst="rect">
            <a:avLst/>
          </a:prstGeom>
        </p:spPr>
      </p:pic>
    </p:spTree>
    <p:extLst>
      <p:ext uri="{BB962C8B-B14F-4D97-AF65-F5344CB8AC3E}">
        <p14:creationId xmlns:p14="http://schemas.microsoft.com/office/powerpoint/2010/main" val="35192516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Credit Generators for Electricity</a:t>
            </a:r>
            <a:endParaRPr lang="en-ZW" dirty="0"/>
          </a:p>
        </p:txBody>
      </p:sp>
      <p:graphicFrame>
        <p:nvGraphicFramePr>
          <p:cNvPr id="4" name="Table 3"/>
          <p:cNvGraphicFramePr>
            <a:graphicFrameLocks noGrp="1"/>
          </p:cNvGraphicFramePr>
          <p:nvPr/>
        </p:nvGraphicFramePr>
        <p:xfrm>
          <a:off x="457200" y="1143004"/>
          <a:ext cx="8229600" cy="3562459"/>
        </p:xfrm>
        <a:graphic>
          <a:graphicData uri="http://schemas.openxmlformats.org/drawingml/2006/table">
            <a:tbl>
              <a:tblPr firstRow="1" bandRow="1">
                <a:tableStyleId>{5C22544A-7EE6-4342-B048-85BDC9FD1C3A}</a:tableStyleId>
              </a:tblPr>
              <a:tblGrid>
                <a:gridCol w="2743200">
                  <a:extLst>
                    <a:ext uri="{9D8B030D-6E8A-4147-A177-3AD203B41FA5}">
                      <a16:colId xmlns="" xmlns:a16="http://schemas.microsoft.com/office/drawing/2014/main" val="1725466311"/>
                    </a:ext>
                  </a:extLst>
                </a:gridCol>
                <a:gridCol w="1714500">
                  <a:extLst>
                    <a:ext uri="{9D8B030D-6E8A-4147-A177-3AD203B41FA5}">
                      <a16:colId xmlns="" xmlns:a16="http://schemas.microsoft.com/office/drawing/2014/main" val="1547251977"/>
                    </a:ext>
                  </a:extLst>
                </a:gridCol>
                <a:gridCol w="3771900">
                  <a:extLst>
                    <a:ext uri="{9D8B030D-6E8A-4147-A177-3AD203B41FA5}">
                      <a16:colId xmlns="" xmlns:a16="http://schemas.microsoft.com/office/drawing/2014/main" val="1336399500"/>
                    </a:ext>
                  </a:extLst>
                </a:gridCol>
              </a:tblGrid>
              <a:tr h="393719">
                <a:tc>
                  <a:txBody>
                    <a:bodyPr/>
                    <a:lstStyle/>
                    <a:p>
                      <a:pPr algn="ctr"/>
                      <a:endParaRPr lang="en-ZW" sz="15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1500" dirty="0">
                          <a:latin typeface="Arial" panose="020B0604020202020204" pitchFamily="34" charset="0"/>
                          <a:cs typeface="Arial" panose="020B0604020202020204" pitchFamily="34" charset="0"/>
                        </a:rPr>
                        <a:t>Base Credits</a:t>
                      </a:r>
                      <a:endParaRPr lang="en-ZW" sz="15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1500" dirty="0">
                          <a:latin typeface="Arial" panose="020B0604020202020204" pitchFamily="34" charset="0"/>
                          <a:cs typeface="Arial" panose="020B0604020202020204" pitchFamily="34" charset="0"/>
                        </a:rPr>
                        <a:t>Incremental Credits</a:t>
                      </a:r>
                      <a:endParaRPr lang="en-ZW" sz="15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 xmlns:a16="http://schemas.microsoft.com/office/drawing/2014/main" val="2797766094"/>
                  </a:ext>
                </a:extLst>
              </a:tr>
              <a:tr h="644420">
                <a:tc>
                  <a:txBody>
                    <a:bodyPr/>
                    <a:lstStyle/>
                    <a:p>
                      <a:pPr algn="ctr"/>
                      <a:r>
                        <a:rPr lang="en-US" sz="1500" dirty="0">
                          <a:latin typeface="Arial" panose="020B0604020202020204" pitchFamily="34" charset="0"/>
                          <a:cs typeface="Arial" panose="020B0604020202020204" pitchFamily="34" charset="0"/>
                        </a:rPr>
                        <a:t>Public, workplaces, fleets, and multi-unit dwellings</a:t>
                      </a:r>
                      <a:endParaRPr lang="en-ZW" sz="15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1500" dirty="0">
                          <a:latin typeface="Arial" panose="020B0604020202020204" pitchFamily="34" charset="0"/>
                          <a:cs typeface="Arial" panose="020B0604020202020204" pitchFamily="34" charset="0"/>
                        </a:rPr>
                        <a:t>Owner or operator of the charger</a:t>
                      </a:r>
                      <a:endParaRPr lang="en-ZW" sz="15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1500" dirty="0">
                          <a:latin typeface="Arial" panose="020B0604020202020204" pitchFamily="34" charset="0"/>
                          <a:cs typeface="Arial" panose="020B0604020202020204" pitchFamily="34" charset="0"/>
                        </a:rPr>
                        <a:t>Owner or operator of the charger</a:t>
                      </a:r>
                      <a:endParaRPr lang="en-ZW" sz="15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 xmlns:a16="http://schemas.microsoft.com/office/drawing/2014/main" val="1387582795"/>
                  </a:ext>
                </a:extLst>
              </a:tr>
              <a:tr h="368001">
                <a:tc>
                  <a:txBody>
                    <a:bodyPr/>
                    <a:lstStyle/>
                    <a:p>
                      <a:pPr algn="ctr"/>
                      <a:r>
                        <a:rPr lang="en-US" sz="1500" dirty="0">
                          <a:latin typeface="Arial" panose="020B0604020202020204" pitchFamily="34" charset="0"/>
                          <a:cs typeface="Arial" panose="020B0604020202020204" pitchFamily="34" charset="0"/>
                        </a:rPr>
                        <a:t>Transit agencies</a:t>
                      </a:r>
                      <a:endParaRPr lang="en-ZW" sz="15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1500" dirty="0">
                          <a:latin typeface="Arial" panose="020B0604020202020204" pitchFamily="34" charset="0"/>
                          <a:cs typeface="Arial" panose="020B0604020202020204" pitchFamily="34" charset="0"/>
                        </a:rPr>
                        <a:t>Transit agency</a:t>
                      </a:r>
                      <a:endParaRPr lang="en-ZW" sz="15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1500" dirty="0">
                          <a:latin typeface="Arial" panose="020B0604020202020204" pitchFamily="34" charset="0"/>
                          <a:cs typeface="Arial" panose="020B0604020202020204" pitchFamily="34" charset="0"/>
                        </a:rPr>
                        <a:t>Transit agency</a:t>
                      </a:r>
                      <a:endParaRPr lang="en-ZW" sz="15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 xmlns:a16="http://schemas.microsoft.com/office/drawing/2014/main" val="3487649198"/>
                  </a:ext>
                </a:extLst>
              </a:tr>
              <a:tr h="1150048">
                <a:tc>
                  <a:txBody>
                    <a:bodyPr/>
                    <a:lstStyle/>
                    <a:p>
                      <a:pPr algn="ctr"/>
                      <a:r>
                        <a:rPr lang="en-US" sz="1500" dirty="0">
                          <a:latin typeface="Arial" panose="020B0604020202020204" pitchFamily="34" charset="0"/>
                          <a:cs typeface="Arial" panose="020B0604020202020204" pitchFamily="34" charset="0"/>
                        </a:rPr>
                        <a:t>Forklifts, transportation refrigeration</a:t>
                      </a:r>
                      <a:r>
                        <a:rPr lang="en-US" sz="1500" baseline="0" dirty="0">
                          <a:latin typeface="Arial" panose="020B0604020202020204" pitchFamily="34" charset="0"/>
                          <a:cs typeface="Arial" panose="020B0604020202020204" pitchFamily="34" charset="0"/>
                        </a:rPr>
                        <a:t> units, cargo handling equipment, ocean-going vessel </a:t>
                      </a:r>
                      <a:r>
                        <a:rPr lang="en-US" sz="1500" baseline="0" dirty="0" err="1">
                          <a:latin typeface="Arial" panose="020B0604020202020204" pitchFamily="34" charset="0"/>
                          <a:cs typeface="Arial" panose="020B0604020202020204" pitchFamily="34" charset="0"/>
                        </a:rPr>
                        <a:t>shorepower</a:t>
                      </a:r>
                      <a:r>
                        <a:rPr lang="en-US" sz="1500" dirty="0">
                          <a:latin typeface="Arial" panose="020B0604020202020204" pitchFamily="34" charset="0"/>
                          <a:cs typeface="Arial" panose="020B0604020202020204" pitchFamily="34" charset="0"/>
                        </a:rPr>
                        <a:t> </a:t>
                      </a:r>
                      <a:endParaRPr lang="en-ZW" sz="15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1500" dirty="0">
                          <a:latin typeface="Arial" panose="020B0604020202020204" pitchFamily="34" charset="0"/>
                          <a:cs typeface="Arial" panose="020B0604020202020204" pitchFamily="34" charset="0"/>
                        </a:rPr>
                        <a:t>Owner/operator/</a:t>
                      </a:r>
                    </a:p>
                    <a:p>
                      <a:pPr algn="ctr"/>
                      <a:r>
                        <a:rPr lang="en-US" sz="1500" dirty="0">
                          <a:latin typeface="Arial" panose="020B0604020202020204" pitchFamily="34" charset="0"/>
                          <a:cs typeface="Arial" panose="020B0604020202020204" pitchFamily="34" charset="0"/>
                        </a:rPr>
                        <a:t>service provider</a:t>
                      </a:r>
                      <a:endParaRPr lang="en-ZW" sz="15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1500" dirty="0">
                          <a:latin typeface="Arial" panose="020B0604020202020204" pitchFamily="34" charset="0"/>
                          <a:cs typeface="Arial" panose="020B0604020202020204" pitchFamily="34" charset="0"/>
                        </a:rPr>
                        <a:t>Owner/operator/service provider</a:t>
                      </a:r>
                      <a:endParaRPr lang="en-ZW" sz="15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 xmlns:a16="http://schemas.microsoft.com/office/drawing/2014/main" val="4114806940"/>
                  </a:ext>
                </a:extLst>
              </a:tr>
              <a:tr h="480491">
                <a:tc rowSpan="2">
                  <a:txBody>
                    <a:bodyPr/>
                    <a:lstStyle/>
                    <a:p>
                      <a:pPr algn="ctr"/>
                      <a:r>
                        <a:rPr lang="en-US" sz="1500" dirty="0">
                          <a:latin typeface="Arial" panose="020B0604020202020204" pitchFamily="34" charset="0"/>
                          <a:cs typeface="Arial" panose="020B0604020202020204" pitchFamily="34" charset="0"/>
                        </a:rPr>
                        <a:t>Residential</a:t>
                      </a:r>
                      <a:endParaRPr lang="en-ZW" sz="15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1500" dirty="0">
                          <a:latin typeface="Arial" panose="020B0604020202020204" pitchFamily="34" charset="0"/>
                          <a:cs typeface="Arial" panose="020B0604020202020204" pitchFamily="34" charset="0"/>
                        </a:rPr>
                        <a:t>Electric utility</a:t>
                      </a:r>
                      <a:endParaRPr lang="en-ZW" sz="15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1500" dirty="0">
                          <a:latin typeface="Arial" panose="020B0604020202020204" pitchFamily="34" charset="0"/>
                          <a:cs typeface="Arial" panose="020B0604020202020204" pitchFamily="34" charset="0"/>
                        </a:rPr>
                        <a:t>Electric utility</a:t>
                      </a:r>
                      <a:endParaRPr lang="en-ZW" sz="15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 xmlns:a16="http://schemas.microsoft.com/office/drawing/2014/main" val="2680557378"/>
                  </a:ext>
                </a:extLst>
              </a:tr>
              <a:tr h="525780">
                <a:tc vMerge="1">
                  <a:txBody>
                    <a:bodyPr/>
                    <a:lstStyle/>
                    <a:p>
                      <a:endParaRPr lang="en-ZW" dirty="0"/>
                    </a:p>
                  </a:txBody>
                  <a:tcPr/>
                </a:tc>
                <a:tc>
                  <a:txBody>
                    <a:bodyPr/>
                    <a:lstStyle/>
                    <a:p>
                      <a:pPr algn="ctr"/>
                      <a:r>
                        <a:rPr lang="en-US" sz="1500" dirty="0">
                          <a:latin typeface="Arial" panose="020B0604020202020204" pitchFamily="34" charset="0"/>
                          <a:cs typeface="Arial" panose="020B0604020202020204" pitchFamily="34" charset="0"/>
                        </a:rPr>
                        <a:t>Backstop Aggregator</a:t>
                      </a:r>
                      <a:endParaRPr lang="en-ZW" sz="15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1500" dirty="0">
                          <a:latin typeface="Arial" panose="020B0604020202020204" pitchFamily="34" charset="0"/>
                          <a:cs typeface="Arial" panose="020B0604020202020204" pitchFamily="34" charset="0"/>
                        </a:rPr>
                        <a:t>Incremental Aggregator</a:t>
                      </a:r>
                      <a:endParaRPr lang="en-ZW" sz="1500" dirty="0">
                        <a:latin typeface="Arial" panose="020B0604020202020204" pitchFamily="34" charset="0"/>
                        <a:cs typeface="Arial" panose="020B0604020202020204" pitchFamily="34" charset="0"/>
                      </a:endParaRPr>
                    </a:p>
                  </a:txBody>
                  <a:tcPr marL="68580" marR="68580" marT="34290" marB="34290" anchor="ctr">
                    <a:solidFill>
                      <a:schemeClr val="accent6">
                        <a:lumMod val="20000"/>
                        <a:lumOff val="80000"/>
                      </a:schemeClr>
                    </a:solidFill>
                  </a:tcPr>
                </a:tc>
                <a:extLst>
                  <a:ext uri="{0D108BD9-81ED-4DB2-BD59-A6C34878D82A}">
                    <a16:rowId xmlns="" xmlns:a16="http://schemas.microsoft.com/office/drawing/2014/main" val="1491267650"/>
                  </a:ext>
                </a:extLst>
              </a:tr>
            </a:tbl>
          </a:graphicData>
        </a:graphic>
      </p:graphicFrame>
    </p:spTree>
    <p:extLst>
      <p:ext uri="{BB962C8B-B14F-4D97-AF65-F5344CB8AC3E}">
        <p14:creationId xmlns:p14="http://schemas.microsoft.com/office/powerpoint/2010/main" val="7621152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Advanced Crediting</a:t>
            </a:r>
            <a:endParaRPr lang="en-ZW" dirty="0"/>
          </a:p>
        </p:txBody>
      </p:sp>
      <p:graphicFrame>
        <p:nvGraphicFramePr>
          <p:cNvPr id="4" name="Diagram 3"/>
          <p:cNvGraphicFramePr/>
          <p:nvPr>
            <p:extLst>
              <p:ext uri="{D42A27DB-BD31-4B8C-83A1-F6EECF244321}">
                <p14:modId xmlns:p14="http://schemas.microsoft.com/office/powerpoint/2010/main" val="567407866"/>
              </p:ext>
            </p:extLst>
          </p:nvPr>
        </p:nvGraphicFramePr>
        <p:xfrm>
          <a:off x="514350" y="3158674"/>
          <a:ext cx="8115300" cy="691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ext uri="{D42A27DB-BD31-4B8C-83A1-F6EECF244321}">
                <p14:modId xmlns:p14="http://schemas.microsoft.com/office/powerpoint/2010/main" val="1820655924"/>
              </p:ext>
            </p:extLst>
          </p:nvPr>
        </p:nvGraphicFramePr>
        <p:xfrm>
          <a:off x="738377" y="2348569"/>
          <a:ext cx="6096000" cy="63530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Left Brace 7"/>
          <p:cNvSpPr/>
          <p:nvPr/>
        </p:nvSpPr>
        <p:spPr>
          <a:xfrm rot="16200000">
            <a:off x="3538651" y="168922"/>
            <a:ext cx="228600" cy="5829148"/>
          </a:xfrm>
          <a:prstGeom prst="leftBrace">
            <a:avLst>
              <a:gd name="adj1" fmla="val 8333"/>
              <a:gd name="adj2" fmla="val 11506"/>
            </a:avLst>
          </a:prstGeom>
        </p:spPr>
        <p:style>
          <a:lnRef idx="1">
            <a:schemeClr val="accent1"/>
          </a:lnRef>
          <a:fillRef idx="0">
            <a:schemeClr val="accent1"/>
          </a:fillRef>
          <a:effectRef idx="0">
            <a:schemeClr val="accent1"/>
          </a:effectRef>
          <a:fontRef idx="minor">
            <a:schemeClr val="tx1"/>
          </a:fontRef>
        </p:style>
        <p:txBody>
          <a:bodyPr lIns="68574" tIns="34289" rIns="68574" bIns="34289" rtlCol="0" anchor="ctr"/>
          <a:lstStyle/>
          <a:p>
            <a:pPr algn="ctr" defTabSz="685732"/>
            <a:endParaRPr lang="en-ZW" sz="1400">
              <a:solidFill>
                <a:srgbClr val="2D2D2D"/>
              </a:solidFill>
            </a:endParaRPr>
          </a:p>
        </p:txBody>
      </p:sp>
      <p:sp>
        <p:nvSpPr>
          <p:cNvPr id="10" name="TextBox 9">
            <a:extLst>
              <a:ext uri="{FF2B5EF4-FFF2-40B4-BE49-F238E27FC236}">
                <a16:creationId xmlns="" xmlns:a16="http://schemas.microsoft.com/office/drawing/2014/main" id="{898D4DB0-8B9A-4471-A323-A16B39AADF98}"/>
              </a:ext>
            </a:extLst>
          </p:cNvPr>
          <p:cNvSpPr txBox="1"/>
          <p:nvPr/>
        </p:nvSpPr>
        <p:spPr>
          <a:xfrm>
            <a:off x="468630" y="1160523"/>
            <a:ext cx="8229600" cy="900247"/>
          </a:xfrm>
          <a:prstGeom prst="rect">
            <a:avLst/>
          </a:prstGeom>
          <a:noFill/>
        </p:spPr>
        <p:txBody>
          <a:bodyPr wrap="square" lIns="68574" tIns="34289" rIns="68574" bIns="34289" rtlCol="0">
            <a:spAutoFit/>
          </a:bodyPr>
          <a:lstStyle/>
          <a:p>
            <a:pPr defTabSz="685732"/>
            <a:r>
              <a:rPr lang="en-US" u="sng" dirty="0">
                <a:solidFill>
                  <a:srgbClr val="2D2D2D"/>
                </a:solidFill>
                <a:latin typeface="Arial" panose="020B0604020202020204" pitchFamily="34" charset="0"/>
                <a:cs typeface="Arial" panose="020B0604020202020204" pitchFamily="34" charset="0"/>
              </a:rPr>
              <a:t>Regular credit generation </a:t>
            </a:r>
            <a:r>
              <a:rPr lang="en-US" dirty="0">
                <a:solidFill>
                  <a:srgbClr val="2D2D2D"/>
                </a:solidFill>
                <a:latin typeface="Arial" panose="020B0604020202020204" pitchFamily="34" charset="0"/>
                <a:cs typeface="Arial" panose="020B0604020202020204" pitchFamily="34" charset="0"/>
              </a:rPr>
              <a:t>occurs on a quarterly basis when the credit generator submits their quarterly report about how much electricity was dispensed from a charger.</a:t>
            </a:r>
          </a:p>
        </p:txBody>
      </p:sp>
      <p:sp>
        <p:nvSpPr>
          <p:cNvPr id="11" name="TextBox 10">
            <a:extLst>
              <a:ext uri="{FF2B5EF4-FFF2-40B4-BE49-F238E27FC236}">
                <a16:creationId xmlns="" xmlns:a16="http://schemas.microsoft.com/office/drawing/2014/main" id="{397A07B3-39AC-4226-8A84-6CDA6F0FC34A}"/>
              </a:ext>
            </a:extLst>
          </p:cNvPr>
          <p:cNvSpPr txBox="1"/>
          <p:nvPr/>
        </p:nvSpPr>
        <p:spPr>
          <a:xfrm>
            <a:off x="457200" y="4000500"/>
            <a:ext cx="8229600" cy="623248"/>
          </a:xfrm>
          <a:prstGeom prst="rect">
            <a:avLst/>
          </a:prstGeom>
          <a:noFill/>
        </p:spPr>
        <p:txBody>
          <a:bodyPr wrap="square" lIns="68574" tIns="34289" rIns="68574" bIns="34289" rtlCol="0">
            <a:spAutoFit/>
          </a:bodyPr>
          <a:lstStyle/>
          <a:p>
            <a:pPr defTabSz="685732"/>
            <a:r>
              <a:rPr lang="en-US" u="sng" dirty="0">
                <a:solidFill>
                  <a:srgbClr val="2D2D2D"/>
                </a:solidFill>
                <a:latin typeface="Arial" panose="020B0604020202020204" pitchFamily="34" charset="0"/>
                <a:cs typeface="Arial" panose="020B0604020202020204" pitchFamily="34" charset="0"/>
              </a:rPr>
              <a:t>Advanced crediting </a:t>
            </a:r>
            <a:r>
              <a:rPr lang="en-US" dirty="0">
                <a:solidFill>
                  <a:srgbClr val="2D2D2D"/>
                </a:solidFill>
                <a:latin typeface="Arial" panose="020B0604020202020204" pitchFamily="34" charset="0"/>
                <a:cs typeface="Arial" panose="020B0604020202020204" pitchFamily="34" charset="0"/>
              </a:rPr>
              <a:t>is when DEQ grants up to 6 years’ worth of credits when the first electric vehicle is placed into service. </a:t>
            </a:r>
          </a:p>
        </p:txBody>
      </p:sp>
      <p:cxnSp>
        <p:nvCxnSpPr>
          <p:cNvPr id="13" name="Straight Arrow Connector 12">
            <a:extLst>
              <a:ext uri="{FF2B5EF4-FFF2-40B4-BE49-F238E27FC236}">
                <a16:creationId xmlns="" xmlns:a16="http://schemas.microsoft.com/office/drawing/2014/main" id="{15209731-B11C-4DED-880F-A8A15A2B0E38}"/>
              </a:ext>
            </a:extLst>
          </p:cNvPr>
          <p:cNvCxnSpPr/>
          <p:nvPr/>
        </p:nvCxnSpPr>
        <p:spPr>
          <a:xfrm>
            <a:off x="738377" y="2060770"/>
            <a:ext cx="0" cy="339535"/>
          </a:xfrm>
          <a:prstGeom prst="straightConnector1">
            <a:avLst/>
          </a:prstGeom>
          <a:ln w="31750">
            <a:solidFill>
              <a:srgbClr val="00907E"/>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97795383-07A1-42AE-AAFE-9DB17F71BC3A}"/>
              </a:ext>
            </a:extLst>
          </p:cNvPr>
          <p:cNvSpPr txBox="1"/>
          <p:nvPr/>
        </p:nvSpPr>
        <p:spPr>
          <a:xfrm>
            <a:off x="769386" y="1976620"/>
            <a:ext cx="2789683" cy="507830"/>
          </a:xfrm>
          <a:prstGeom prst="rect">
            <a:avLst/>
          </a:prstGeom>
          <a:noFill/>
        </p:spPr>
        <p:txBody>
          <a:bodyPr wrap="square" lIns="68574" tIns="34289" rIns="68574" bIns="34289" rtlCol="0">
            <a:spAutoFit/>
          </a:bodyPr>
          <a:lstStyle/>
          <a:p>
            <a:pPr defTabSz="685732"/>
            <a:r>
              <a:rPr lang="en-US" sz="1400" dirty="0">
                <a:solidFill>
                  <a:srgbClr val="2D2D2D"/>
                </a:solidFill>
                <a:latin typeface="Arial" panose="020B0604020202020204" pitchFamily="34" charset="0"/>
                <a:cs typeface="Arial" panose="020B0604020202020204" pitchFamily="34" charset="0"/>
              </a:rPr>
              <a:t>Electric vehicle placed into service</a:t>
            </a:r>
          </a:p>
        </p:txBody>
      </p:sp>
    </p:spTree>
    <p:extLst>
      <p:ext uri="{BB962C8B-B14F-4D97-AF65-F5344CB8AC3E}">
        <p14:creationId xmlns:p14="http://schemas.microsoft.com/office/powerpoint/2010/main" val="29398011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66" y="114300"/>
            <a:ext cx="8229600" cy="1006079"/>
          </a:xfrm>
        </p:spPr>
        <p:txBody>
          <a:bodyPr>
            <a:normAutofit/>
          </a:bodyPr>
          <a:lstStyle/>
          <a:p>
            <a:r>
              <a:rPr lang="en-US" sz="2700" dirty="0"/>
              <a:t>Advanced Crediting: Example</a:t>
            </a:r>
            <a:endParaRPr lang="en-ZW" sz="2700" dirty="0"/>
          </a:p>
        </p:txBody>
      </p:sp>
      <p:sp>
        <p:nvSpPr>
          <p:cNvPr id="4" name="TextBox 3"/>
          <p:cNvSpPr txBox="1"/>
          <p:nvPr/>
        </p:nvSpPr>
        <p:spPr>
          <a:xfrm>
            <a:off x="456937" y="1120379"/>
            <a:ext cx="8229600" cy="1177245"/>
          </a:xfrm>
          <a:prstGeom prst="rect">
            <a:avLst/>
          </a:prstGeom>
          <a:noFill/>
        </p:spPr>
        <p:txBody>
          <a:bodyPr wrap="square" lIns="68574" tIns="34289" rIns="68574" bIns="34289" rtlCol="0">
            <a:spAutoFit/>
          </a:bodyPr>
          <a:lstStyle/>
          <a:p>
            <a:pPr defTabSz="685732"/>
            <a:r>
              <a:rPr lang="en-US" dirty="0">
                <a:solidFill>
                  <a:srgbClr val="2D2D2D"/>
                </a:solidFill>
                <a:latin typeface="Arial" panose="020B0604020202020204" pitchFamily="34" charset="0"/>
                <a:cs typeface="Arial" panose="020B0604020202020204" pitchFamily="34" charset="0"/>
              </a:rPr>
              <a:t>In this example, the Newberg School District has received a grant from PGE for a new electric school bus and is interested in applying for advanced credits to help buy more. DEQ will work with the school district as it develops its application.</a:t>
            </a:r>
            <a:endParaRPr lang="en-ZW" dirty="0">
              <a:solidFill>
                <a:srgbClr val="2D2D2D"/>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nvGraphicFramePr>
        <p:xfrm>
          <a:off x="456939" y="2400302"/>
          <a:ext cx="8170886" cy="2100267"/>
        </p:xfrm>
        <a:graphic>
          <a:graphicData uri="http://schemas.openxmlformats.org/drawingml/2006/table">
            <a:tbl>
              <a:tblPr/>
              <a:tblGrid>
                <a:gridCol w="1095071">
                  <a:extLst>
                    <a:ext uri="{9D8B030D-6E8A-4147-A177-3AD203B41FA5}">
                      <a16:colId xmlns="" xmlns:a16="http://schemas.microsoft.com/office/drawing/2014/main" val="3860709410"/>
                    </a:ext>
                  </a:extLst>
                </a:gridCol>
                <a:gridCol w="1263539">
                  <a:extLst>
                    <a:ext uri="{9D8B030D-6E8A-4147-A177-3AD203B41FA5}">
                      <a16:colId xmlns="" xmlns:a16="http://schemas.microsoft.com/office/drawing/2014/main" val="1130698571"/>
                    </a:ext>
                  </a:extLst>
                </a:gridCol>
                <a:gridCol w="1263539">
                  <a:extLst>
                    <a:ext uri="{9D8B030D-6E8A-4147-A177-3AD203B41FA5}">
                      <a16:colId xmlns="" xmlns:a16="http://schemas.microsoft.com/office/drawing/2014/main" val="579735822"/>
                    </a:ext>
                  </a:extLst>
                </a:gridCol>
                <a:gridCol w="1179302">
                  <a:extLst>
                    <a:ext uri="{9D8B030D-6E8A-4147-A177-3AD203B41FA5}">
                      <a16:colId xmlns="" xmlns:a16="http://schemas.microsoft.com/office/drawing/2014/main" val="1628608473"/>
                    </a:ext>
                  </a:extLst>
                </a:gridCol>
                <a:gridCol w="3369435">
                  <a:extLst>
                    <a:ext uri="{9D8B030D-6E8A-4147-A177-3AD203B41FA5}">
                      <a16:colId xmlns="" xmlns:a16="http://schemas.microsoft.com/office/drawing/2014/main" val="3681905776"/>
                    </a:ext>
                  </a:extLst>
                </a:gridCol>
              </a:tblGrid>
              <a:tr h="233363">
                <a:tc rowSpan="2">
                  <a:txBody>
                    <a:bodyPr/>
                    <a:lstStyle/>
                    <a:p>
                      <a:pPr algn="ctr" fontAlgn="b"/>
                      <a:r>
                        <a:rPr lang="en-ZW" sz="1500" b="0" i="0" u="none" strike="noStrike" dirty="0">
                          <a:solidFill>
                            <a:srgbClr val="000000"/>
                          </a:solidFill>
                          <a:effectLst/>
                          <a:latin typeface="Arial" panose="020B0604020202020204" pitchFamily="34" charset="0"/>
                          <a:cs typeface="Arial" panose="020B0604020202020204" pitchFamily="34" charset="0"/>
                        </a:rPr>
                        <a:t>Year</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gridSpan="3">
                  <a:txBody>
                    <a:bodyPr/>
                    <a:lstStyle/>
                    <a:p>
                      <a:pPr algn="ctr" fontAlgn="b"/>
                      <a:r>
                        <a:rPr lang="en-US" sz="1500" b="0" i="0" u="none" strike="noStrike" dirty="0">
                          <a:solidFill>
                            <a:srgbClr val="000000"/>
                          </a:solidFill>
                          <a:effectLst/>
                          <a:latin typeface="Arial" panose="020B0604020202020204" pitchFamily="34" charset="0"/>
                          <a:cs typeface="Arial" panose="020B0604020202020204" pitchFamily="34" charset="0"/>
                        </a:rPr>
                        <a:t>Estimated</a:t>
                      </a:r>
                      <a:endParaRPr lang="en-ZW" sz="1500" b="0" i="0" u="none" strike="noStrike" dirty="0">
                        <a:solidFill>
                          <a:srgbClr val="000000"/>
                        </a:solidFill>
                        <a:effectLst/>
                        <a:latin typeface="Arial" panose="020B0604020202020204" pitchFamily="34" charset="0"/>
                        <a:cs typeface="Arial" panose="020B0604020202020204" pitchFamily="34" charset="0"/>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algn="ctr" fontAlgn="b"/>
                      <a:endParaRPr lang="en-ZW"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algn="ctr" fontAlgn="b"/>
                      <a:endParaRPr lang="en-ZW"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rowSpan="2">
                  <a:txBody>
                    <a:bodyPr/>
                    <a:lstStyle/>
                    <a:p>
                      <a:pPr algn="ctr" fontAlgn="b"/>
                      <a:r>
                        <a:rPr lang="en-ZW" sz="1500" b="0" i="0" u="none" strike="noStrike" dirty="0">
                          <a:solidFill>
                            <a:srgbClr val="000000"/>
                          </a:solidFill>
                          <a:effectLst/>
                          <a:latin typeface="Arial" panose="020B0604020202020204" pitchFamily="34" charset="0"/>
                          <a:cs typeface="Arial" panose="020B0604020202020204" pitchFamily="34" charset="0"/>
                        </a:rPr>
                        <a:t>Revenue if credits sold @ $125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2888398177"/>
                  </a:ext>
                </a:extLst>
              </a:tr>
              <a:tr h="233363">
                <a:tc vMerge="1">
                  <a:txBody>
                    <a:bodyPr/>
                    <a:lstStyle/>
                    <a:p>
                      <a:pPr algn="ctr" fontAlgn="b"/>
                      <a:endParaRPr lang="en-ZW"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ZW" sz="1500" b="0" i="0" u="none" strike="noStrike" dirty="0">
                          <a:solidFill>
                            <a:srgbClr val="000000"/>
                          </a:solidFill>
                          <a:effectLst/>
                          <a:latin typeface="Arial" panose="020B0604020202020204" pitchFamily="34" charset="0"/>
                          <a:cs typeface="Arial" panose="020B0604020202020204" pitchFamily="34" charset="0"/>
                        </a:rPr>
                        <a:t>Miles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ZW" sz="1500" b="0" i="0" u="none" strike="noStrike" dirty="0">
                          <a:solidFill>
                            <a:srgbClr val="000000"/>
                          </a:solidFill>
                          <a:effectLst/>
                          <a:latin typeface="Arial" panose="020B0604020202020204" pitchFamily="34" charset="0"/>
                          <a:cs typeface="Arial" panose="020B0604020202020204" pitchFamily="34" charset="0"/>
                        </a:rPr>
                        <a:t>kWh</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b"/>
                      <a:r>
                        <a:rPr lang="en-ZW" sz="1500" b="0" i="0" u="none" strike="noStrike" dirty="0">
                          <a:solidFill>
                            <a:srgbClr val="000000"/>
                          </a:solidFill>
                          <a:effectLst/>
                          <a:latin typeface="Arial" panose="020B0604020202020204" pitchFamily="34" charset="0"/>
                          <a:cs typeface="Arial" panose="020B0604020202020204" pitchFamily="34" charset="0"/>
                        </a:rPr>
                        <a:t>Credits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vMerge="1">
                  <a:txBody>
                    <a:bodyPr/>
                    <a:lstStyle/>
                    <a:p>
                      <a:pPr algn="ctr" fontAlgn="b"/>
                      <a:endParaRPr lang="en-ZW"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4171828585"/>
                  </a:ext>
                </a:extLst>
              </a:tr>
              <a:tr h="233363">
                <a:tc>
                  <a:txBody>
                    <a:bodyPr/>
                    <a:lstStyle/>
                    <a:p>
                      <a:pPr algn="ctr" fontAlgn="b"/>
                      <a:r>
                        <a:rPr lang="en-ZW" sz="1500" b="0" i="0" u="none" strike="noStrike">
                          <a:solidFill>
                            <a:srgbClr val="000000"/>
                          </a:solidFill>
                          <a:effectLst/>
                          <a:latin typeface="Arial" panose="020B0604020202020204" pitchFamily="34" charset="0"/>
                          <a:cs typeface="Arial" panose="020B0604020202020204" pitchFamily="34" charset="0"/>
                        </a:rPr>
                        <a:t>2022</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W" sz="1500" b="0" i="0" u="none" strike="noStrike" dirty="0">
                          <a:solidFill>
                            <a:srgbClr val="000000"/>
                          </a:solidFill>
                          <a:effectLst/>
                          <a:latin typeface="Arial" panose="020B0604020202020204" pitchFamily="34" charset="0"/>
                          <a:cs typeface="Arial" panose="020B0604020202020204" pitchFamily="34" charset="0"/>
                        </a:rPr>
                        <a:t>15,000</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W" sz="1500" b="0" i="0" u="none" strike="noStrike" dirty="0">
                          <a:solidFill>
                            <a:srgbClr val="000000"/>
                          </a:solidFill>
                          <a:effectLst/>
                          <a:latin typeface="Arial" panose="020B0604020202020204" pitchFamily="34" charset="0"/>
                          <a:cs typeface="Arial" panose="020B0604020202020204" pitchFamily="34" charset="0"/>
                        </a:rPr>
                        <a:t>       27,900 </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W" sz="1500" b="0" i="0" u="none" strike="noStrike" dirty="0">
                          <a:solidFill>
                            <a:srgbClr val="000000"/>
                          </a:solidFill>
                          <a:effectLst/>
                          <a:latin typeface="Arial" panose="020B0604020202020204" pitchFamily="34" charset="0"/>
                          <a:cs typeface="Arial" panose="020B0604020202020204" pitchFamily="34" charset="0"/>
                        </a:rPr>
                        <a:t>36</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W" sz="1500" b="0" i="0" u="none" strike="noStrike" dirty="0">
                          <a:solidFill>
                            <a:srgbClr val="000000"/>
                          </a:solidFill>
                          <a:effectLst/>
                          <a:latin typeface="Arial" panose="020B0604020202020204" pitchFamily="34" charset="0"/>
                          <a:cs typeface="Arial" panose="020B0604020202020204" pitchFamily="34" charset="0"/>
                        </a:rPr>
                        <a:t> $    4,498.64 </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2895560182"/>
                  </a:ext>
                </a:extLst>
              </a:tr>
              <a:tr h="233363">
                <a:tc>
                  <a:txBody>
                    <a:bodyPr/>
                    <a:lstStyle/>
                    <a:p>
                      <a:pPr algn="ctr" fontAlgn="b"/>
                      <a:r>
                        <a:rPr lang="en-ZW" sz="1500" b="0" i="0" u="none" strike="noStrike">
                          <a:solidFill>
                            <a:srgbClr val="000000"/>
                          </a:solidFill>
                          <a:effectLst/>
                          <a:latin typeface="Arial" panose="020B0604020202020204" pitchFamily="34" charset="0"/>
                          <a:cs typeface="Arial" panose="020B0604020202020204" pitchFamily="34" charset="0"/>
                        </a:rPr>
                        <a:t>2023</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W" sz="1500" b="0" i="0" u="none" strike="noStrike" dirty="0">
                          <a:solidFill>
                            <a:srgbClr val="000000"/>
                          </a:solidFill>
                          <a:effectLst/>
                          <a:latin typeface="Arial" panose="020B0604020202020204" pitchFamily="34" charset="0"/>
                          <a:cs typeface="Arial" panose="020B0604020202020204" pitchFamily="34" charset="0"/>
                        </a:rPr>
                        <a:t>15,000</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W" sz="1500" b="0" i="0" u="none" strike="noStrike" dirty="0">
                          <a:solidFill>
                            <a:srgbClr val="000000"/>
                          </a:solidFill>
                          <a:effectLst/>
                          <a:latin typeface="Arial" panose="020B0604020202020204" pitchFamily="34" charset="0"/>
                          <a:cs typeface="Arial" panose="020B0604020202020204" pitchFamily="34" charset="0"/>
                        </a:rPr>
                        <a:t>       27,900 </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W" sz="1500" b="0" i="0" u="none" strike="noStrike" dirty="0">
                          <a:solidFill>
                            <a:srgbClr val="000000"/>
                          </a:solidFill>
                          <a:effectLst/>
                          <a:latin typeface="Arial" panose="020B0604020202020204" pitchFamily="34" charset="0"/>
                          <a:cs typeface="Arial" panose="020B0604020202020204" pitchFamily="34" charset="0"/>
                        </a:rPr>
                        <a:t>35</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W" sz="1500" b="0" i="0" u="none" strike="noStrike" dirty="0">
                          <a:solidFill>
                            <a:srgbClr val="000000"/>
                          </a:solidFill>
                          <a:effectLst/>
                          <a:latin typeface="Arial" panose="020B0604020202020204" pitchFamily="34" charset="0"/>
                          <a:cs typeface="Arial" panose="020B0604020202020204" pitchFamily="34" charset="0"/>
                        </a:rPr>
                        <a:t> $    4,406.36 </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920774873"/>
                  </a:ext>
                </a:extLst>
              </a:tr>
              <a:tr h="233363">
                <a:tc>
                  <a:txBody>
                    <a:bodyPr/>
                    <a:lstStyle/>
                    <a:p>
                      <a:pPr algn="ctr" fontAlgn="b"/>
                      <a:r>
                        <a:rPr lang="en-ZW" sz="1500" b="0" i="0" u="none" strike="noStrike">
                          <a:solidFill>
                            <a:srgbClr val="000000"/>
                          </a:solidFill>
                          <a:effectLst/>
                          <a:latin typeface="Arial" panose="020B0604020202020204" pitchFamily="34" charset="0"/>
                          <a:cs typeface="Arial" panose="020B0604020202020204" pitchFamily="34" charset="0"/>
                        </a:rPr>
                        <a:t>2024</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W" sz="1500" b="0" i="0" u="none" strike="noStrike" dirty="0">
                          <a:solidFill>
                            <a:srgbClr val="000000"/>
                          </a:solidFill>
                          <a:effectLst/>
                          <a:latin typeface="Arial" panose="020B0604020202020204" pitchFamily="34" charset="0"/>
                          <a:cs typeface="Arial" panose="020B0604020202020204" pitchFamily="34" charset="0"/>
                        </a:rPr>
                        <a:t>15,000</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W" sz="1500" b="0" i="0" u="none" strike="noStrike" dirty="0">
                          <a:solidFill>
                            <a:srgbClr val="000000"/>
                          </a:solidFill>
                          <a:effectLst/>
                          <a:latin typeface="Arial" panose="020B0604020202020204" pitchFamily="34" charset="0"/>
                          <a:cs typeface="Arial" panose="020B0604020202020204" pitchFamily="34" charset="0"/>
                        </a:rPr>
                        <a:t>       27,900 </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W" sz="1500" b="0" i="0" u="none" strike="noStrike">
                          <a:solidFill>
                            <a:srgbClr val="000000"/>
                          </a:solidFill>
                          <a:effectLst/>
                          <a:latin typeface="Arial" panose="020B0604020202020204" pitchFamily="34" charset="0"/>
                          <a:cs typeface="Arial" panose="020B0604020202020204" pitchFamily="34" charset="0"/>
                        </a:rPr>
                        <a:t>35</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W" sz="1500" b="0" i="0" u="none" strike="noStrike" dirty="0">
                          <a:solidFill>
                            <a:srgbClr val="000000"/>
                          </a:solidFill>
                          <a:effectLst/>
                          <a:latin typeface="Arial" panose="020B0604020202020204" pitchFamily="34" charset="0"/>
                          <a:cs typeface="Arial" panose="020B0604020202020204" pitchFamily="34" charset="0"/>
                        </a:rPr>
                        <a:t> $    4,314.08 </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2881432506"/>
                  </a:ext>
                </a:extLst>
              </a:tr>
              <a:tr h="233363">
                <a:tc>
                  <a:txBody>
                    <a:bodyPr/>
                    <a:lstStyle/>
                    <a:p>
                      <a:pPr algn="ctr" fontAlgn="b"/>
                      <a:r>
                        <a:rPr lang="en-ZW" sz="1500" b="0" i="0" u="none" strike="noStrike">
                          <a:solidFill>
                            <a:srgbClr val="000000"/>
                          </a:solidFill>
                          <a:effectLst/>
                          <a:latin typeface="Arial" panose="020B0604020202020204" pitchFamily="34" charset="0"/>
                          <a:cs typeface="Arial" panose="020B0604020202020204" pitchFamily="34" charset="0"/>
                        </a:rPr>
                        <a:t>2025</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W" sz="1500" b="0" i="0" u="none" strike="noStrike" dirty="0">
                          <a:solidFill>
                            <a:srgbClr val="000000"/>
                          </a:solidFill>
                          <a:effectLst/>
                          <a:latin typeface="Arial" panose="020B0604020202020204" pitchFamily="34" charset="0"/>
                          <a:cs typeface="Arial" panose="020B0604020202020204" pitchFamily="34" charset="0"/>
                        </a:rPr>
                        <a:t>15,000</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W" sz="1500" b="0" i="0" u="none" strike="noStrike" dirty="0">
                          <a:solidFill>
                            <a:srgbClr val="000000"/>
                          </a:solidFill>
                          <a:effectLst/>
                          <a:latin typeface="Arial" panose="020B0604020202020204" pitchFamily="34" charset="0"/>
                          <a:cs typeface="Arial" panose="020B0604020202020204" pitchFamily="34" charset="0"/>
                        </a:rPr>
                        <a:t>       27,900 </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W" sz="1500" b="0" i="0" u="none" strike="noStrike">
                          <a:solidFill>
                            <a:srgbClr val="000000"/>
                          </a:solidFill>
                          <a:effectLst/>
                          <a:latin typeface="Arial" panose="020B0604020202020204" pitchFamily="34" charset="0"/>
                          <a:cs typeface="Arial" panose="020B0604020202020204" pitchFamily="34" charset="0"/>
                        </a:rPr>
                        <a:t>34</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W" sz="1500" b="0" i="0" u="none" strike="noStrike" dirty="0">
                          <a:solidFill>
                            <a:srgbClr val="000000"/>
                          </a:solidFill>
                          <a:effectLst/>
                          <a:latin typeface="Arial" panose="020B0604020202020204" pitchFamily="34" charset="0"/>
                          <a:cs typeface="Arial" panose="020B0604020202020204" pitchFamily="34" charset="0"/>
                        </a:rPr>
                        <a:t> $    4,191.04 </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597474813"/>
                  </a:ext>
                </a:extLst>
              </a:tr>
              <a:tr h="233363">
                <a:tc>
                  <a:txBody>
                    <a:bodyPr/>
                    <a:lstStyle/>
                    <a:p>
                      <a:pPr algn="ctr" fontAlgn="b"/>
                      <a:r>
                        <a:rPr lang="en-ZW" sz="1500" b="0" i="0" u="none" strike="noStrike">
                          <a:solidFill>
                            <a:srgbClr val="000000"/>
                          </a:solidFill>
                          <a:effectLst/>
                          <a:latin typeface="Arial" panose="020B0604020202020204" pitchFamily="34" charset="0"/>
                          <a:cs typeface="Arial" panose="020B0604020202020204" pitchFamily="34" charset="0"/>
                        </a:rPr>
                        <a:t>2026</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W" sz="1500" b="0" i="0" u="none" strike="noStrike" dirty="0">
                          <a:solidFill>
                            <a:srgbClr val="000000"/>
                          </a:solidFill>
                          <a:effectLst/>
                          <a:latin typeface="Arial" panose="020B0604020202020204" pitchFamily="34" charset="0"/>
                          <a:cs typeface="Arial" panose="020B0604020202020204" pitchFamily="34" charset="0"/>
                        </a:rPr>
                        <a:t>15,000</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W" sz="1500" b="0" i="0" u="none" strike="noStrike" dirty="0">
                          <a:solidFill>
                            <a:srgbClr val="000000"/>
                          </a:solidFill>
                          <a:effectLst/>
                          <a:latin typeface="Arial" panose="020B0604020202020204" pitchFamily="34" charset="0"/>
                          <a:cs typeface="Arial" panose="020B0604020202020204" pitchFamily="34" charset="0"/>
                        </a:rPr>
                        <a:t>       27,900 </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W" sz="1500" b="0" i="0" u="none" strike="noStrike">
                          <a:solidFill>
                            <a:srgbClr val="000000"/>
                          </a:solidFill>
                          <a:effectLst/>
                          <a:latin typeface="Arial" panose="020B0604020202020204" pitchFamily="34" charset="0"/>
                          <a:cs typeface="Arial" panose="020B0604020202020204" pitchFamily="34" charset="0"/>
                        </a:rPr>
                        <a:t>34</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W" sz="1500" b="0" i="0" u="none" strike="noStrike" dirty="0">
                          <a:solidFill>
                            <a:srgbClr val="000000"/>
                          </a:solidFill>
                          <a:effectLst/>
                          <a:latin typeface="Arial" panose="020B0604020202020204" pitchFamily="34" charset="0"/>
                          <a:cs typeface="Arial" panose="020B0604020202020204" pitchFamily="34" charset="0"/>
                        </a:rPr>
                        <a:t> $    4,191.04 </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2192914846"/>
                  </a:ext>
                </a:extLst>
              </a:tr>
              <a:tr h="233363">
                <a:tc>
                  <a:txBody>
                    <a:bodyPr/>
                    <a:lstStyle/>
                    <a:p>
                      <a:pPr algn="ctr" fontAlgn="b"/>
                      <a:r>
                        <a:rPr lang="en-ZW" sz="1500" b="0" i="0" u="none" strike="noStrike">
                          <a:solidFill>
                            <a:srgbClr val="000000"/>
                          </a:solidFill>
                          <a:effectLst/>
                          <a:latin typeface="Arial" panose="020B0604020202020204" pitchFamily="34" charset="0"/>
                          <a:cs typeface="Arial" panose="020B0604020202020204" pitchFamily="34" charset="0"/>
                        </a:rPr>
                        <a:t>2027</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W" sz="1500" b="0" i="0" u="none" strike="noStrike" dirty="0">
                          <a:solidFill>
                            <a:srgbClr val="000000"/>
                          </a:solidFill>
                          <a:effectLst/>
                          <a:latin typeface="Arial" panose="020B0604020202020204" pitchFamily="34" charset="0"/>
                          <a:cs typeface="Arial" panose="020B0604020202020204" pitchFamily="34" charset="0"/>
                        </a:rPr>
                        <a:t>15,000</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W" sz="1500" b="0" i="0" u="none" strike="noStrike" dirty="0">
                          <a:solidFill>
                            <a:srgbClr val="000000"/>
                          </a:solidFill>
                          <a:effectLst/>
                          <a:latin typeface="Arial" panose="020B0604020202020204" pitchFamily="34" charset="0"/>
                          <a:cs typeface="Arial" panose="020B0604020202020204" pitchFamily="34" charset="0"/>
                        </a:rPr>
                        <a:t>       27,900 </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W" sz="1500" b="0" i="0" u="none" strike="noStrike">
                          <a:solidFill>
                            <a:srgbClr val="000000"/>
                          </a:solidFill>
                          <a:effectLst/>
                          <a:latin typeface="Arial" panose="020B0604020202020204" pitchFamily="34" charset="0"/>
                          <a:cs typeface="Arial" panose="020B0604020202020204" pitchFamily="34" charset="0"/>
                        </a:rPr>
                        <a:t>34</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W" sz="1500" b="0" i="0" u="none" strike="noStrike" dirty="0">
                          <a:solidFill>
                            <a:srgbClr val="000000"/>
                          </a:solidFill>
                          <a:effectLst/>
                          <a:latin typeface="Arial" panose="020B0604020202020204" pitchFamily="34" charset="0"/>
                          <a:cs typeface="Arial" panose="020B0604020202020204" pitchFamily="34" charset="0"/>
                        </a:rPr>
                        <a:t> $    4,191.04 </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3642190700"/>
                  </a:ext>
                </a:extLst>
              </a:tr>
              <a:tr h="233363">
                <a:tc>
                  <a:txBody>
                    <a:bodyPr/>
                    <a:lstStyle/>
                    <a:p>
                      <a:pPr algn="ctr" fontAlgn="b"/>
                      <a:endParaRPr lang="en-ZW" sz="15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ZW" sz="15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ZW" sz="1500" b="0" i="0" u="none" strike="noStrike">
                        <a:solidFill>
                          <a:srgbClr val="000000"/>
                        </a:solidFill>
                        <a:effectLst/>
                        <a:latin typeface="Arial" panose="020B0604020202020204" pitchFamily="34" charset="0"/>
                        <a:cs typeface="Arial" panose="020B0604020202020204" pitchFamily="34" charset="0"/>
                      </a:endParaRPr>
                    </a:p>
                  </a:txBody>
                  <a:tcPr marL="4763" marR="4763" marT="476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ZW" sz="1500" b="0" i="0" u="none" strike="noStrike" dirty="0">
                          <a:solidFill>
                            <a:srgbClr val="000000"/>
                          </a:solidFill>
                          <a:effectLst/>
                          <a:latin typeface="Arial" panose="020B0604020202020204" pitchFamily="34" charset="0"/>
                          <a:cs typeface="Arial" panose="020B0604020202020204" pitchFamily="34" charset="0"/>
                        </a:rPr>
                        <a:t>Total:</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ZW" sz="1500" b="0" i="0" u="none" strike="noStrike" dirty="0">
                          <a:solidFill>
                            <a:srgbClr val="000000"/>
                          </a:solidFill>
                          <a:effectLst/>
                          <a:latin typeface="Arial" panose="020B0604020202020204" pitchFamily="34" charset="0"/>
                          <a:cs typeface="Arial" panose="020B0604020202020204" pitchFamily="34" charset="0"/>
                        </a:rPr>
                        <a:t> $  25,792.19 </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580003634"/>
                  </a:ext>
                </a:extLst>
              </a:tr>
            </a:tbl>
          </a:graphicData>
        </a:graphic>
      </p:graphicFrame>
    </p:spTree>
    <p:extLst>
      <p:ext uri="{BB962C8B-B14F-4D97-AF65-F5344CB8AC3E}">
        <p14:creationId xmlns:p14="http://schemas.microsoft.com/office/powerpoint/2010/main" val="55498353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1">
      <a:dk1>
        <a:srgbClr val="FFFFFF"/>
      </a:dk1>
      <a:lt1>
        <a:srgbClr val="000000"/>
      </a:lt1>
      <a:dk2>
        <a:srgbClr val="B5BC00"/>
      </a:dk2>
      <a:lt2>
        <a:srgbClr val="EEECE1"/>
      </a:lt2>
      <a:accent1>
        <a:srgbClr val="4F81BD"/>
      </a:accent1>
      <a:accent2>
        <a:srgbClr val="C0504D"/>
      </a:accent2>
      <a:accent3>
        <a:srgbClr val="9BBB59"/>
      </a:accent3>
      <a:accent4>
        <a:srgbClr val="FFC000"/>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10.xml><?xml version="1.0" encoding="utf-8"?>
<a:theme xmlns:a="http://schemas.openxmlformats.org/drawingml/2006/main" name="3_Adjacency">
  <a:themeElements>
    <a:clrScheme name="Custom 1">
      <a:dk1>
        <a:srgbClr val="FFFFFF"/>
      </a:dk1>
      <a:lt1>
        <a:srgbClr val="000000"/>
      </a:lt1>
      <a:dk2>
        <a:srgbClr val="B5BC00"/>
      </a:dk2>
      <a:lt2>
        <a:srgbClr val="EEECE1"/>
      </a:lt2>
      <a:accent1>
        <a:srgbClr val="4F81BD"/>
      </a:accent1>
      <a:accent2>
        <a:srgbClr val="C0504D"/>
      </a:accent2>
      <a:accent3>
        <a:srgbClr val="9BBB59"/>
      </a:accent3>
      <a:accent4>
        <a:srgbClr val="FFC000"/>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QSimpleTheme">
  <a:themeElements>
    <a:clrScheme name="Deep Cyan">
      <a:dk1>
        <a:srgbClr val="2D2D2D"/>
      </a:dk1>
      <a:lt1>
        <a:sysClr val="window" lastClr="FFFFFF"/>
      </a:lt1>
      <a:dk2>
        <a:srgbClr val="7F7F7F"/>
      </a:dk2>
      <a:lt2>
        <a:srgbClr val="EEECE1"/>
      </a:lt2>
      <a:accent1>
        <a:srgbClr val="00907E"/>
      </a:accent1>
      <a:accent2>
        <a:srgbClr val="71BCB4"/>
      </a:accent2>
      <a:accent3>
        <a:srgbClr val="B1CA54"/>
      </a:accent3>
      <a:accent4>
        <a:srgbClr val="F57F32"/>
      </a:accent4>
      <a:accent5>
        <a:srgbClr val="248F79"/>
      </a:accent5>
      <a:accent6>
        <a:srgbClr val="23769A"/>
      </a:accent6>
      <a:hlink>
        <a:srgbClr val="00907E"/>
      </a:hlink>
      <a:folHlink>
        <a:srgbClr val="71BCB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PPTtemplate.potx" id="{9FF5B22A-4D43-440E-9F50-91963E13E38B}" vid="{0C358B52-4C1C-4A9B-9B67-1805A557B46B}"/>
    </a:ext>
  </a:extLst>
</a:theme>
</file>

<file path=ppt/theme/theme3.xml><?xml version="1.0" encoding="utf-8"?>
<a:theme xmlns:a="http://schemas.openxmlformats.org/drawingml/2006/main" name="1_Adjacency">
  <a:themeElements>
    <a:clrScheme name="Custom 1">
      <a:dk1>
        <a:srgbClr val="FFFFFF"/>
      </a:dk1>
      <a:lt1>
        <a:srgbClr val="000000"/>
      </a:lt1>
      <a:dk2>
        <a:srgbClr val="B5BC00"/>
      </a:dk2>
      <a:lt2>
        <a:srgbClr val="EEECE1"/>
      </a:lt2>
      <a:accent1>
        <a:srgbClr val="4F81BD"/>
      </a:accent1>
      <a:accent2>
        <a:srgbClr val="C0504D"/>
      </a:accent2>
      <a:accent3>
        <a:srgbClr val="9BBB59"/>
      </a:accent3>
      <a:accent4>
        <a:srgbClr val="FFC000"/>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4.xml><?xml version="1.0" encoding="utf-8"?>
<a:theme xmlns:a="http://schemas.openxmlformats.org/drawingml/2006/main" name="ODE_Powerpoint - pattern background">
  <a:themeElements>
    <a:clrScheme name="ODE Color Theme">
      <a:dk1>
        <a:sysClr val="windowText" lastClr="000000"/>
      </a:dk1>
      <a:lt1>
        <a:sysClr val="window" lastClr="FFFFFF"/>
      </a:lt1>
      <a:dk2>
        <a:srgbClr val="344654"/>
      </a:dk2>
      <a:lt2>
        <a:srgbClr val="E2F4FC"/>
      </a:lt2>
      <a:accent1>
        <a:srgbClr val="1B75BC"/>
      </a:accent1>
      <a:accent2>
        <a:srgbClr val="9F2065"/>
      </a:accent2>
      <a:accent3>
        <a:srgbClr val="E26B2A"/>
      </a:accent3>
      <a:accent4>
        <a:srgbClr val="72C9F1"/>
      </a:accent4>
      <a:accent5>
        <a:srgbClr val="408740"/>
      </a:accent5>
      <a:accent6>
        <a:srgbClr val="1B75BC"/>
      </a:accent6>
      <a:hlink>
        <a:srgbClr val="1B75BC"/>
      </a:hlink>
      <a:folHlink>
        <a:srgbClr val="21AAE8"/>
      </a:folHlink>
    </a:clrScheme>
    <a:fontScheme name="OD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sentation1" id="{D672BCB2-EAC7-46E4-A670-3ED36BA53CEC}" vid="{7F503C52-12B9-4EA8-9F89-165746C6E469}"/>
    </a:ext>
  </a:extLst>
</a:theme>
</file>

<file path=ppt/theme/theme5.xml><?xml version="1.0" encoding="utf-8"?>
<a:theme xmlns:a="http://schemas.openxmlformats.org/drawingml/2006/main" name="1_ODE_Powerpoint - pattern background">
  <a:themeElements>
    <a:clrScheme name="ODE Color Theme">
      <a:dk1>
        <a:sysClr val="windowText" lastClr="000000"/>
      </a:dk1>
      <a:lt1>
        <a:sysClr val="window" lastClr="FFFFFF"/>
      </a:lt1>
      <a:dk2>
        <a:srgbClr val="344654"/>
      </a:dk2>
      <a:lt2>
        <a:srgbClr val="E2F4FC"/>
      </a:lt2>
      <a:accent1>
        <a:srgbClr val="1B75BC"/>
      </a:accent1>
      <a:accent2>
        <a:srgbClr val="9F2065"/>
      </a:accent2>
      <a:accent3>
        <a:srgbClr val="E26B2A"/>
      </a:accent3>
      <a:accent4>
        <a:srgbClr val="72C9F1"/>
      </a:accent4>
      <a:accent5>
        <a:srgbClr val="408740"/>
      </a:accent5>
      <a:accent6>
        <a:srgbClr val="1B75BC"/>
      </a:accent6>
      <a:hlink>
        <a:srgbClr val="1B75BC"/>
      </a:hlink>
      <a:folHlink>
        <a:srgbClr val="21AAE8"/>
      </a:folHlink>
    </a:clrScheme>
    <a:fontScheme name="OD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sentation1" id="{D672BCB2-EAC7-46E4-A670-3ED36BA53CEC}" vid="{7F503C52-12B9-4EA8-9F89-165746C6E46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Adjacency">
  <a:themeElements>
    <a:clrScheme name="Custom 1">
      <a:dk1>
        <a:srgbClr val="FFFFFF"/>
      </a:dk1>
      <a:lt1>
        <a:srgbClr val="000000"/>
      </a:lt1>
      <a:dk2>
        <a:srgbClr val="B5BC00"/>
      </a:dk2>
      <a:lt2>
        <a:srgbClr val="EEECE1"/>
      </a:lt2>
      <a:accent1>
        <a:srgbClr val="4F81BD"/>
      </a:accent1>
      <a:accent2>
        <a:srgbClr val="C0504D"/>
      </a:accent2>
      <a:accent3>
        <a:srgbClr val="9BBB59"/>
      </a:accent3>
      <a:accent4>
        <a:srgbClr val="FFC000"/>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12073</TotalTime>
  <Words>5072</Words>
  <Application>Microsoft Office PowerPoint</Application>
  <PresentationFormat>On-screen Show (16:9)</PresentationFormat>
  <Paragraphs>680</Paragraphs>
  <Slides>55</Slides>
  <Notes>37</Notes>
  <HiddenSlides>0</HiddenSlides>
  <MMClips>0</MMClips>
  <ScaleCrop>false</ScaleCrop>
  <HeadingPairs>
    <vt:vector size="4" baseType="variant">
      <vt:variant>
        <vt:lpstr>Theme</vt:lpstr>
      </vt:variant>
      <vt:variant>
        <vt:i4>10</vt:i4>
      </vt:variant>
      <vt:variant>
        <vt:lpstr>Slide Titles</vt:lpstr>
      </vt:variant>
      <vt:variant>
        <vt:i4>55</vt:i4>
      </vt:variant>
    </vt:vector>
  </HeadingPairs>
  <TitlesOfParts>
    <vt:vector size="65" baseType="lpstr">
      <vt:lpstr>Adjacency</vt:lpstr>
      <vt:lpstr>DEQSimpleTheme</vt:lpstr>
      <vt:lpstr>1_Adjacency</vt:lpstr>
      <vt:lpstr>ODE_Powerpoint - pattern background</vt:lpstr>
      <vt:lpstr>1_ODE_Powerpoint - pattern background</vt:lpstr>
      <vt:lpstr>Office Theme</vt:lpstr>
      <vt:lpstr>1_Office Theme</vt:lpstr>
      <vt:lpstr>2_Office Theme</vt:lpstr>
      <vt:lpstr>2_Adjacency</vt:lpstr>
      <vt:lpstr>3_Adjacency</vt:lpstr>
      <vt:lpstr>PowerPoint Presentation</vt:lpstr>
      <vt:lpstr>PowerPoint Presentation</vt:lpstr>
      <vt:lpstr>PowerPoint Presentation</vt:lpstr>
      <vt:lpstr>PowerPoint Presentation</vt:lpstr>
      <vt:lpstr>Clean Fuels Program in a Nutshell</vt:lpstr>
      <vt:lpstr>Types of Clean Fuels and Applications</vt:lpstr>
      <vt:lpstr>Credit Generators for Electricity</vt:lpstr>
      <vt:lpstr>Advanced Crediting</vt:lpstr>
      <vt:lpstr>Advanced Crediting: Example</vt:lpstr>
      <vt:lpstr>Advance Crediting: Who is Eligible?</vt:lpstr>
      <vt:lpstr>Advance Credits: Process</vt:lpstr>
      <vt:lpstr>PowerPoint Presentation</vt:lpstr>
      <vt:lpstr>State School Fund Transportation Grant   Brock Dittus Oregon Department of Education  </vt:lpstr>
      <vt:lpstr>The Grant</vt:lpstr>
      <vt:lpstr>Life-cycle of Transportation Grant</vt:lpstr>
      <vt:lpstr>Estimate of Membership and Revenue data collection</vt:lpstr>
      <vt:lpstr>Pupil Transportation reports </vt:lpstr>
      <vt:lpstr>Break down ADMr</vt:lpstr>
      <vt:lpstr>Transportation Grant</vt:lpstr>
      <vt:lpstr>Questions</vt:lpstr>
      <vt:lpstr>PowerPoint Presentation</vt:lpstr>
      <vt:lpstr>Electric Mobility Grant </vt:lpstr>
      <vt:lpstr>Electric Vehicle Programs</vt:lpstr>
      <vt:lpstr>Electric Mobility Grant Funding Source</vt:lpstr>
      <vt:lpstr>  Available Funding </vt:lpstr>
      <vt:lpstr>Eligibility</vt:lpstr>
      <vt:lpstr>Timeline</vt:lpstr>
      <vt:lpstr>Technical Assistance </vt:lpstr>
      <vt:lpstr>Electric Vehicle (EV) Homepage</vt:lpstr>
      <vt:lpstr>Questions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Oregon Department of ENERGY    Public Purpose Charge Schools Program – Electric School Bus Funding  Christie Sphoon July 2021  </vt:lpstr>
      <vt:lpstr>PUBLIC PURPOSE CHARGE (SB 1149)  SCHOOLS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Windows 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McClain</dc:creator>
  <cp:lastModifiedBy>Kim McClain</cp:lastModifiedBy>
  <cp:revision>12</cp:revision>
  <dcterms:created xsi:type="dcterms:W3CDTF">2021-06-29T14:22:19Z</dcterms:created>
  <dcterms:modified xsi:type="dcterms:W3CDTF">2021-07-07T23:52:33Z</dcterms:modified>
</cp:coreProperties>
</file>